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58000" cy="9144000"/>
  <p:defaultText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588">
          <p15:clr>
            <a:srgbClr val="A4A3A4"/>
          </p15:clr>
        </p15:guide>
        <p15:guide id="2" orient="horz" pos="26410">
          <p15:clr>
            <a:srgbClr val="A4A3A4"/>
          </p15:clr>
        </p15:guide>
        <p15:guide id="3" pos="919">
          <p15:clr>
            <a:srgbClr val="A4A3A4"/>
          </p15:clr>
        </p15:guide>
        <p15:guide id="4" pos="9537">
          <p15:clr>
            <a:srgbClr val="A4A3A4"/>
          </p15:clr>
        </p15:guide>
        <p15:guide id="5" pos="18155">
          <p15:clr>
            <a:srgbClr val="A4A3A4"/>
          </p15:clr>
        </p15:guide>
        <p15:guide id="6" pos="9083">
          <p15:clr>
            <a:srgbClr val="A4A3A4"/>
          </p15:clr>
        </p15:guide>
        <p15:guide id="7" pos="99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71" autoAdjust="0"/>
  </p:normalViewPr>
  <p:slideViewPr>
    <p:cSldViewPr>
      <p:cViewPr varScale="1">
        <p:scale>
          <a:sx n="14" d="100"/>
          <a:sy n="14" d="100"/>
        </p:scale>
        <p:origin x="2694" y="90"/>
      </p:cViewPr>
      <p:guideLst>
        <p:guide orient="horz" pos="6588"/>
        <p:guide orient="horz" pos="26410"/>
        <p:guide pos="919"/>
        <p:guide pos="9537"/>
        <p:guide pos="18155"/>
        <p:guide pos="9083"/>
        <p:guide pos="99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3EB0BE-7205-4A36-AA7A-355417A4B4A3}" type="doc">
      <dgm:prSet loTypeId="urn:microsoft.com/office/officeart/2005/8/layout/hierarchy3" loCatId="list" qsTypeId="urn:microsoft.com/office/officeart/2005/8/quickstyle/simple1" qsCatId="simple" csTypeId="urn:microsoft.com/office/officeart/2005/8/colors/accent3_2" csCatId="accent3" phldr="1"/>
      <dgm:spPr/>
      <dgm:t>
        <a:bodyPr/>
        <a:lstStyle/>
        <a:p>
          <a:endParaRPr lang="en-US"/>
        </a:p>
      </dgm:t>
    </dgm:pt>
    <dgm:pt modelId="{23A27E21-EFEC-43CC-8C91-38127268FDF3}">
      <dgm:prSet phldrT="[Text]"/>
      <dgm:spPr/>
      <dgm:t>
        <a:bodyPr/>
        <a:lstStyle/>
        <a:p>
          <a:r>
            <a:rPr lang="en-US" dirty="0" smtClean="0"/>
            <a:t>Characteristics</a:t>
          </a:r>
          <a:endParaRPr lang="en-US" dirty="0"/>
        </a:p>
      </dgm:t>
    </dgm:pt>
    <dgm:pt modelId="{6634E71C-284E-4BCE-B566-01C22E168EEE}" type="parTrans" cxnId="{09AE2983-F596-4B57-A3DB-171E1E50942B}">
      <dgm:prSet/>
      <dgm:spPr/>
      <dgm:t>
        <a:bodyPr/>
        <a:lstStyle/>
        <a:p>
          <a:endParaRPr lang="en-US"/>
        </a:p>
      </dgm:t>
    </dgm:pt>
    <dgm:pt modelId="{D600A46E-1CB1-43DC-88E1-1CCFE23D8D77}" type="sibTrans" cxnId="{09AE2983-F596-4B57-A3DB-171E1E50942B}">
      <dgm:prSet/>
      <dgm:spPr/>
      <dgm:t>
        <a:bodyPr/>
        <a:lstStyle/>
        <a:p>
          <a:endParaRPr lang="en-US"/>
        </a:p>
      </dgm:t>
    </dgm:pt>
    <dgm:pt modelId="{E4D7A03B-D853-4FCD-B673-EFF026015ACD}">
      <dgm:prSet phldrT="[Text]"/>
      <dgm:spPr/>
      <dgm:t>
        <a:bodyPr/>
        <a:lstStyle/>
        <a:p>
          <a:r>
            <a:rPr lang="en-US" dirty="0" smtClean="0"/>
            <a:t>Methodology:</a:t>
          </a:r>
        </a:p>
        <a:p>
          <a:r>
            <a:rPr lang="en-US" dirty="0" smtClean="0"/>
            <a:t>- Allocation</a:t>
          </a:r>
        </a:p>
        <a:p>
          <a:r>
            <a:rPr lang="en-US" dirty="0" smtClean="0"/>
            <a:t>- Blinding …</a:t>
          </a:r>
        </a:p>
      </dgm:t>
    </dgm:pt>
    <dgm:pt modelId="{2A5E3796-9D3E-4C89-86FA-7B5BA2274E6B}" type="parTrans" cxnId="{F25CE6C8-E6F7-48BF-BA85-0651E9D6777F}">
      <dgm:prSet/>
      <dgm:spPr/>
      <dgm:t>
        <a:bodyPr/>
        <a:lstStyle/>
        <a:p>
          <a:endParaRPr lang="en-US"/>
        </a:p>
      </dgm:t>
    </dgm:pt>
    <dgm:pt modelId="{3CDDEC99-44E1-4552-B6E3-AED96A237C52}" type="sibTrans" cxnId="{F25CE6C8-E6F7-48BF-BA85-0651E9D6777F}">
      <dgm:prSet/>
      <dgm:spPr/>
      <dgm:t>
        <a:bodyPr/>
        <a:lstStyle/>
        <a:p>
          <a:endParaRPr lang="en-US"/>
        </a:p>
      </dgm:t>
    </dgm:pt>
    <dgm:pt modelId="{34C23677-C1DF-457A-89A8-B8D57E37150D}">
      <dgm:prSet phldrT="[Text]"/>
      <dgm:spPr/>
      <dgm:t>
        <a:bodyPr/>
        <a:lstStyle/>
        <a:p>
          <a:r>
            <a:rPr lang="en-US" dirty="0" smtClean="0"/>
            <a:t>Risk of Bias + Judgement</a:t>
          </a:r>
          <a:endParaRPr lang="en-US" dirty="0"/>
        </a:p>
      </dgm:t>
    </dgm:pt>
    <dgm:pt modelId="{609FAE5D-588D-4C6D-BF55-47B2259A8BB8}" type="parTrans" cxnId="{201413BB-3455-48FB-9EE7-16BC4F5138F5}">
      <dgm:prSet/>
      <dgm:spPr/>
      <dgm:t>
        <a:bodyPr/>
        <a:lstStyle/>
        <a:p>
          <a:endParaRPr lang="en-US"/>
        </a:p>
      </dgm:t>
    </dgm:pt>
    <dgm:pt modelId="{5AF6D29E-0DAD-41C2-ACA1-94FF16192586}" type="sibTrans" cxnId="{201413BB-3455-48FB-9EE7-16BC4F5138F5}">
      <dgm:prSet/>
      <dgm:spPr/>
      <dgm:t>
        <a:bodyPr/>
        <a:lstStyle/>
        <a:p>
          <a:endParaRPr lang="en-US"/>
        </a:p>
      </dgm:t>
    </dgm:pt>
    <dgm:pt modelId="{ED9A7C38-0599-4523-AD73-340BAC4D1B76}">
      <dgm:prSet phldrT="[Text]"/>
      <dgm:spPr/>
      <dgm:t>
        <a:bodyPr/>
        <a:lstStyle/>
        <a:p>
          <a:r>
            <a:rPr lang="en-US" dirty="0" smtClean="0"/>
            <a:t>Selection Bias</a:t>
          </a:r>
        </a:p>
        <a:p>
          <a:r>
            <a:rPr lang="en-US" dirty="0" smtClean="0"/>
            <a:t>Bias judgement</a:t>
          </a:r>
          <a:endParaRPr lang="en-US" dirty="0"/>
        </a:p>
      </dgm:t>
    </dgm:pt>
    <dgm:pt modelId="{85DC2285-55CD-4CAD-9905-B257D616CCD1}" type="parTrans" cxnId="{782097FF-6CC2-4CF9-93BC-1BF62378540F}">
      <dgm:prSet/>
      <dgm:spPr/>
      <dgm:t>
        <a:bodyPr/>
        <a:lstStyle/>
        <a:p>
          <a:endParaRPr lang="en-US"/>
        </a:p>
      </dgm:t>
    </dgm:pt>
    <dgm:pt modelId="{C01AA7DF-6E8A-4FC8-A047-08F967D170E5}" type="sibTrans" cxnId="{782097FF-6CC2-4CF9-93BC-1BF62378540F}">
      <dgm:prSet/>
      <dgm:spPr/>
      <dgm:t>
        <a:bodyPr/>
        <a:lstStyle/>
        <a:p>
          <a:endParaRPr lang="en-US"/>
        </a:p>
      </dgm:t>
    </dgm:pt>
    <dgm:pt modelId="{DB2D0CE0-BE14-428D-842A-AC2504271313}">
      <dgm:prSet phldrT="[Text]"/>
      <dgm:spPr/>
      <dgm:t>
        <a:bodyPr/>
        <a:lstStyle/>
        <a:p>
          <a:r>
            <a:rPr lang="en-US" dirty="0" smtClean="0"/>
            <a:t>Performance Bias</a:t>
          </a:r>
        </a:p>
        <a:p>
          <a:r>
            <a:rPr lang="en-US" dirty="0" smtClean="0"/>
            <a:t>Bias Judgement</a:t>
          </a:r>
          <a:endParaRPr lang="en-US" dirty="0"/>
        </a:p>
      </dgm:t>
    </dgm:pt>
    <dgm:pt modelId="{21612A6A-E907-4823-B8A0-2308287988C3}" type="parTrans" cxnId="{01E79566-3914-4DD5-8548-BCFE5E5AA686}">
      <dgm:prSet/>
      <dgm:spPr/>
      <dgm:t>
        <a:bodyPr/>
        <a:lstStyle/>
        <a:p>
          <a:endParaRPr lang="en-US"/>
        </a:p>
      </dgm:t>
    </dgm:pt>
    <dgm:pt modelId="{C2B614F7-F7A5-4C5A-90ED-8D9B000B04BF}" type="sibTrans" cxnId="{01E79566-3914-4DD5-8548-BCFE5E5AA686}">
      <dgm:prSet/>
      <dgm:spPr/>
      <dgm:t>
        <a:bodyPr/>
        <a:lstStyle/>
        <a:p>
          <a:endParaRPr lang="en-US"/>
        </a:p>
      </dgm:t>
    </dgm:pt>
    <dgm:pt modelId="{A88FB8AE-ECFE-49E7-9B4F-7E0E99E098E9}">
      <dgm:prSet phldrT="[Text]"/>
      <dgm:spPr/>
      <dgm:t>
        <a:bodyPr/>
        <a:lstStyle/>
        <a:p>
          <a:r>
            <a:rPr lang="en-US" dirty="0" smtClean="0"/>
            <a:t>Other biases and respective judgements</a:t>
          </a:r>
          <a:endParaRPr lang="en-US" dirty="0"/>
        </a:p>
      </dgm:t>
    </dgm:pt>
    <dgm:pt modelId="{5796562F-930B-4D76-B8A9-7FBBA98AA2F0}" type="parTrans" cxnId="{DA42D459-B380-4754-9721-2E7559DFB49E}">
      <dgm:prSet/>
      <dgm:spPr/>
      <dgm:t>
        <a:bodyPr/>
        <a:lstStyle/>
        <a:p>
          <a:endParaRPr lang="en-US"/>
        </a:p>
      </dgm:t>
    </dgm:pt>
    <dgm:pt modelId="{794514C8-290D-4F1F-B437-2B3FF44D8072}" type="sibTrans" cxnId="{DA42D459-B380-4754-9721-2E7559DFB49E}">
      <dgm:prSet/>
      <dgm:spPr/>
      <dgm:t>
        <a:bodyPr/>
        <a:lstStyle/>
        <a:p>
          <a:endParaRPr lang="en-US"/>
        </a:p>
      </dgm:t>
    </dgm:pt>
    <dgm:pt modelId="{C15DFAF9-A5F8-4CC5-9571-155F2FE6A1B2}">
      <dgm:prSet phldrT="[Text]"/>
      <dgm:spPr/>
      <dgm:t>
        <a:bodyPr/>
        <a:lstStyle/>
        <a:p>
          <a:r>
            <a:rPr lang="en-US" dirty="0" smtClean="0"/>
            <a:t>References</a:t>
          </a:r>
          <a:endParaRPr lang="en-US" dirty="0"/>
        </a:p>
      </dgm:t>
    </dgm:pt>
    <dgm:pt modelId="{C51C55DD-6CE1-4055-BB22-4B7C161A0338}" type="parTrans" cxnId="{8495182B-4F01-4851-9B27-16B3C9EA8976}">
      <dgm:prSet/>
      <dgm:spPr/>
      <dgm:t>
        <a:bodyPr/>
        <a:lstStyle/>
        <a:p>
          <a:endParaRPr lang="en-US"/>
        </a:p>
      </dgm:t>
    </dgm:pt>
    <dgm:pt modelId="{A155B8C0-AE26-4AE0-93AF-C4114F762C08}" type="sibTrans" cxnId="{8495182B-4F01-4851-9B27-16B3C9EA8976}">
      <dgm:prSet/>
      <dgm:spPr/>
      <dgm:t>
        <a:bodyPr/>
        <a:lstStyle/>
        <a:p>
          <a:endParaRPr lang="en-US"/>
        </a:p>
      </dgm:t>
    </dgm:pt>
    <dgm:pt modelId="{16DD4632-7595-410A-8515-80854048CD4D}">
      <dgm:prSet phldrT="[Text]"/>
      <dgm:spPr/>
      <dgm:t>
        <a:bodyPr/>
        <a:lstStyle/>
        <a:p>
          <a:r>
            <a:rPr lang="en-US" dirty="0" smtClean="0"/>
            <a:t>Type of reference</a:t>
          </a:r>
          <a:endParaRPr lang="en-US" dirty="0"/>
        </a:p>
      </dgm:t>
    </dgm:pt>
    <dgm:pt modelId="{BA5CAEE4-44B9-463A-A57F-1DB8E107452B}" type="parTrans" cxnId="{FC105BF4-DBCE-4DEE-BCE6-FD56572AF436}">
      <dgm:prSet/>
      <dgm:spPr/>
      <dgm:t>
        <a:bodyPr/>
        <a:lstStyle/>
        <a:p>
          <a:endParaRPr lang="en-US"/>
        </a:p>
      </dgm:t>
    </dgm:pt>
    <dgm:pt modelId="{31B48A97-E8C6-4F6E-B9B9-6698ECE47775}" type="sibTrans" cxnId="{FC105BF4-DBCE-4DEE-BCE6-FD56572AF436}">
      <dgm:prSet/>
      <dgm:spPr/>
      <dgm:t>
        <a:bodyPr/>
        <a:lstStyle/>
        <a:p>
          <a:endParaRPr lang="en-US"/>
        </a:p>
      </dgm:t>
    </dgm:pt>
    <dgm:pt modelId="{35B5D1FA-8D38-4B83-BF81-B16825406C36}">
      <dgm:prSet phldrT="[Text]"/>
      <dgm:spPr/>
      <dgm:t>
        <a:bodyPr/>
        <a:lstStyle/>
        <a:p>
          <a:r>
            <a:rPr lang="en-US" dirty="0" smtClean="0"/>
            <a:t>Authors </a:t>
          </a:r>
        </a:p>
        <a:p>
          <a:r>
            <a:rPr lang="en-US" dirty="0" smtClean="0"/>
            <a:t>Title</a:t>
          </a:r>
        </a:p>
        <a:p>
          <a:r>
            <a:rPr lang="en-US" dirty="0" smtClean="0"/>
            <a:t>Journal </a:t>
          </a:r>
        </a:p>
      </dgm:t>
    </dgm:pt>
    <dgm:pt modelId="{A36555CB-857E-40C1-BF64-C7BD1679290B}" type="parTrans" cxnId="{59B94642-6A8D-4EC7-A057-C3BFDBE7278A}">
      <dgm:prSet/>
      <dgm:spPr/>
      <dgm:t>
        <a:bodyPr/>
        <a:lstStyle/>
        <a:p>
          <a:endParaRPr lang="en-US"/>
        </a:p>
      </dgm:t>
    </dgm:pt>
    <dgm:pt modelId="{CBE1DCE1-8BF4-4186-A8C2-A9F7468E611C}" type="sibTrans" cxnId="{59B94642-6A8D-4EC7-A057-C3BFDBE7278A}">
      <dgm:prSet/>
      <dgm:spPr/>
      <dgm:t>
        <a:bodyPr/>
        <a:lstStyle/>
        <a:p>
          <a:endParaRPr lang="en-US"/>
        </a:p>
      </dgm:t>
    </dgm:pt>
    <dgm:pt modelId="{02E02F04-DC70-4F2D-8ED7-76D8C9B7AE56}">
      <dgm:prSet phldrT="[Text]"/>
      <dgm:spPr/>
      <dgm:t>
        <a:bodyPr/>
        <a:lstStyle/>
        <a:p>
          <a:r>
            <a:rPr lang="en-US" dirty="0" smtClean="0"/>
            <a:t>Identifiers</a:t>
          </a:r>
          <a:endParaRPr lang="en-US" dirty="0"/>
        </a:p>
      </dgm:t>
    </dgm:pt>
    <dgm:pt modelId="{F7C70AB1-2498-4DC6-9EE1-404A59E5A5DA}" type="parTrans" cxnId="{6BADDC7A-2B38-4FE7-B079-C7BC6C763866}">
      <dgm:prSet/>
      <dgm:spPr/>
      <dgm:t>
        <a:bodyPr/>
        <a:lstStyle/>
        <a:p>
          <a:endParaRPr lang="en-US"/>
        </a:p>
      </dgm:t>
    </dgm:pt>
    <dgm:pt modelId="{DAE2CFD4-D202-4B58-91A5-7BDDC179906A}" type="sibTrans" cxnId="{6BADDC7A-2B38-4FE7-B079-C7BC6C763866}">
      <dgm:prSet/>
      <dgm:spPr/>
      <dgm:t>
        <a:bodyPr/>
        <a:lstStyle/>
        <a:p>
          <a:endParaRPr lang="en-US"/>
        </a:p>
      </dgm:t>
    </dgm:pt>
    <dgm:pt modelId="{8CE7FA77-C040-453E-ADB5-2F1EF2F73C3E}">
      <dgm:prSet phldrT="[Text]"/>
      <dgm:spPr/>
      <dgm:t>
        <a:bodyPr/>
        <a:lstStyle/>
        <a:p>
          <a:r>
            <a:rPr lang="en-US" dirty="0" smtClean="0"/>
            <a:t>Trial level:</a:t>
          </a:r>
        </a:p>
        <a:p>
          <a:r>
            <a:rPr lang="en-US" dirty="0" smtClean="0"/>
            <a:t>- </a:t>
          </a:r>
          <a:r>
            <a:rPr lang="en-US" dirty="0" err="1" smtClean="0"/>
            <a:t>Clin.Trials</a:t>
          </a:r>
          <a:r>
            <a:rPr lang="en-US" dirty="0" smtClean="0"/>
            <a:t> </a:t>
          </a:r>
          <a:r>
            <a:rPr lang="en-US" dirty="0" err="1" smtClean="0"/>
            <a:t>gov</a:t>
          </a:r>
          <a:endParaRPr lang="en-US" dirty="0" smtClean="0"/>
        </a:p>
        <a:p>
          <a:r>
            <a:rPr lang="en-US" dirty="0" smtClean="0"/>
            <a:t>- DOI …</a:t>
          </a:r>
          <a:endParaRPr lang="en-US" dirty="0"/>
        </a:p>
      </dgm:t>
    </dgm:pt>
    <dgm:pt modelId="{43AB9DE2-01F0-4F1B-A464-FB9A480586B9}" type="parTrans" cxnId="{DEFE5D7E-B8D2-47AF-BE46-B20A68616179}">
      <dgm:prSet/>
      <dgm:spPr/>
      <dgm:t>
        <a:bodyPr/>
        <a:lstStyle/>
        <a:p>
          <a:endParaRPr lang="en-US"/>
        </a:p>
      </dgm:t>
    </dgm:pt>
    <dgm:pt modelId="{6654F91B-06BF-4C8F-896C-609472304B1C}" type="sibTrans" cxnId="{DEFE5D7E-B8D2-47AF-BE46-B20A68616179}">
      <dgm:prSet/>
      <dgm:spPr/>
      <dgm:t>
        <a:bodyPr/>
        <a:lstStyle/>
        <a:p>
          <a:endParaRPr lang="en-US"/>
        </a:p>
      </dgm:t>
    </dgm:pt>
    <dgm:pt modelId="{2369AA17-18C2-4000-863A-5419695D3D5E}">
      <dgm:prSet phldrT="[Text]"/>
      <dgm:spPr/>
      <dgm:t>
        <a:bodyPr/>
        <a:lstStyle/>
        <a:p>
          <a:r>
            <a:rPr lang="en-US" dirty="0" smtClean="0"/>
            <a:t>Reference level:</a:t>
          </a:r>
        </a:p>
        <a:p>
          <a:r>
            <a:rPr lang="en-US" dirty="0" smtClean="0"/>
            <a:t>- PubMed ID</a:t>
          </a:r>
        </a:p>
        <a:p>
          <a:r>
            <a:rPr lang="en-US" dirty="0" smtClean="0"/>
            <a:t>- </a:t>
          </a:r>
          <a:r>
            <a:rPr lang="en-US" dirty="0" err="1" smtClean="0"/>
            <a:t>Embase</a:t>
          </a:r>
          <a:r>
            <a:rPr lang="en-US" dirty="0" smtClean="0"/>
            <a:t> ID …</a:t>
          </a:r>
        </a:p>
      </dgm:t>
    </dgm:pt>
    <dgm:pt modelId="{1809E6F8-533D-4E6C-AB26-8CC7795DCF99}" type="parTrans" cxnId="{82D351E9-704A-4305-8238-E0295D073E3A}">
      <dgm:prSet/>
      <dgm:spPr/>
      <dgm:t>
        <a:bodyPr/>
        <a:lstStyle/>
        <a:p>
          <a:endParaRPr lang="en-US"/>
        </a:p>
      </dgm:t>
    </dgm:pt>
    <dgm:pt modelId="{1A28F2C3-D9A6-47AB-B0A3-F8438FD4612A}" type="sibTrans" cxnId="{82D351E9-704A-4305-8238-E0295D073E3A}">
      <dgm:prSet/>
      <dgm:spPr/>
      <dgm:t>
        <a:bodyPr/>
        <a:lstStyle/>
        <a:p>
          <a:endParaRPr lang="en-US"/>
        </a:p>
      </dgm:t>
    </dgm:pt>
    <dgm:pt modelId="{274EFFE0-9478-4DA8-8B01-D8E01E1EA95F}">
      <dgm:prSet phldrT="[Text]"/>
      <dgm:spPr/>
      <dgm:t>
        <a:bodyPr/>
        <a:lstStyle/>
        <a:p>
          <a:r>
            <a:rPr lang="en-US" dirty="0" smtClean="0"/>
            <a:t>Data</a:t>
          </a:r>
          <a:endParaRPr lang="en-US" dirty="0"/>
        </a:p>
      </dgm:t>
    </dgm:pt>
    <dgm:pt modelId="{1A5ECC92-9946-4152-B766-1B2AC48BE0E9}" type="parTrans" cxnId="{E756832B-EAF9-471E-9B25-D6D364889658}">
      <dgm:prSet/>
      <dgm:spPr/>
      <dgm:t>
        <a:bodyPr/>
        <a:lstStyle/>
        <a:p>
          <a:endParaRPr lang="en-US"/>
        </a:p>
      </dgm:t>
    </dgm:pt>
    <dgm:pt modelId="{6B087FCF-60E1-48C0-AC4F-5EC7887A17E3}" type="sibTrans" cxnId="{E756832B-EAF9-471E-9B25-D6D364889658}">
      <dgm:prSet/>
      <dgm:spPr/>
      <dgm:t>
        <a:bodyPr/>
        <a:lstStyle/>
        <a:p>
          <a:endParaRPr lang="en-US"/>
        </a:p>
      </dgm:t>
    </dgm:pt>
    <dgm:pt modelId="{858CC884-EF0B-43CC-A62B-6BA8E2929501}">
      <dgm:prSet phldrT="[Text]"/>
      <dgm:spPr/>
      <dgm:t>
        <a:bodyPr/>
        <a:lstStyle/>
        <a:p>
          <a:r>
            <a:rPr lang="en-US" dirty="0" smtClean="0"/>
            <a:t>Outcome names</a:t>
          </a:r>
        </a:p>
        <a:p>
          <a:r>
            <a:rPr lang="en-US" dirty="0" smtClean="0"/>
            <a:t>Interventions</a:t>
          </a:r>
        </a:p>
        <a:p>
          <a:r>
            <a:rPr lang="en-US" dirty="0" smtClean="0"/>
            <a:t>Subgroups</a:t>
          </a:r>
        </a:p>
      </dgm:t>
    </dgm:pt>
    <dgm:pt modelId="{3A8BA6D4-BB22-4820-A315-766294B24899}" type="parTrans" cxnId="{D17E8E83-5461-4FEF-8F88-0C77897810CD}">
      <dgm:prSet/>
      <dgm:spPr/>
      <dgm:t>
        <a:bodyPr/>
        <a:lstStyle/>
        <a:p>
          <a:endParaRPr lang="en-US"/>
        </a:p>
      </dgm:t>
    </dgm:pt>
    <dgm:pt modelId="{0351912F-A28E-4B7A-8DAD-4D4420132886}" type="sibTrans" cxnId="{D17E8E83-5461-4FEF-8F88-0C77897810CD}">
      <dgm:prSet/>
      <dgm:spPr/>
      <dgm:t>
        <a:bodyPr/>
        <a:lstStyle/>
        <a:p>
          <a:endParaRPr lang="en-US"/>
        </a:p>
      </dgm:t>
    </dgm:pt>
    <dgm:pt modelId="{7829ABE7-CEBD-4BA1-8DBD-3CEA6075FFDD}">
      <dgm:prSet phldrT="[Text]"/>
      <dgm:spPr/>
      <dgm:t>
        <a:bodyPr/>
        <a:lstStyle/>
        <a:p>
          <a:r>
            <a:rPr lang="en-US" dirty="0" smtClean="0"/>
            <a:t>Participants:</a:t>
          </a:r>
        </a:p>
        <a:p>
          <a:r>
            <a:rPr lang="en-US" dirty="0" smtClean="0"/>
            <a:t>- Diagnosis</a:t>
          </a:r>
        </a:p>
        <a:p>
          <a:r>
            <a:rPr lang="en-US" dirty="0" smtClean="0"/>
            <a:t>- Criteria …</a:t>
          </a:r>
          <a:endParaRPr lang="en-US" dirty="0"/>
        </a:p>
      </dgm:t>
    </dgm:pt>
    <dgm:pt modelId="{C61C0444-D847-4778-BB85-67138AF67F0F}" type="parTrans" cxnId="{D82D8288-AA83-4D88-AAD2-FC1F359F12A9}">
      <dgm:prSet/>
      <dgm:spPr/>
      <dgm:t>
        <a:bodyPr/>
        <a:lstStyle/>
        <a:p>
          <a:endParaRPr lang="en-US"/>
        </a:p>
      </dgm:t>
    </dgm:pt>
    <dgm:pt modelId="{064B0E84-4F53-4EC3-A372-098E1884D514}" type="sibTrans" cxnId="{D82D8288-AA83-4D88-AAD2-FC1F359F12A9}">
      <dgm:prSet/>
      <dgm:spPr/>
      <dgm:t>
        <a:bodyPr/>
        <a:lstStyle/>
        <a:p>
          <a:endParaRPr lang="en-US"/>
        </a:p>
      </dgm:t>
    </dgm:pt>
    <dgm:pt modelId="{BE3F687B-6418-4B6C-9532-F9E0859B3DC2}">
      <dgm:prSet phldrT="[Text]"/>
      <dgm:spPr/>
      <dgm:t>
        <a:bodyPr/>
        <a:lstStyle/>
        <a:p>
          <a:r>
            <a:rPr lang="en-US" dirty="0" smtClean="0"/>
            <a:t>Numeric data, depending on outcome type</a:t>
          </a:r>
        </a:p>
      </dgm:t>
    </dgm:pt>
    <dgm:pt modelId="{C0F3E222-1D45-4E5E-BCE5-5A05387F7048}" type="parTrans" cxnId="{4024A003-3ED8-415F-B610-A0992DFAF0E0}">
      <dgm:prSet/>
      <dgm:spPr/>
      <dgm:t>
        <a:bodyPr/>
        <a:lstStyle/>
        <a:p>
          <a:endParaRPr lang="en-US"/>
        </a:p>
      </dgm:t>
    </dgm:pt>
    <dgm:pt modelId="{237A2F4F-5AE3-47F2-AEAA-63A87F3F3E50}" type="sibTrans" cxnId="{4024A003-3ED8-415F-B610-A0992DFAF0E0}">
      <dgm:prSet/>
      <dgm:spPr/>
      <dgm:t>
        <a:bodyPr/>
        <a:lstStyle/>
        <a:p>
          <a:endParaRPr lang="en-US"/>
        </a:p>
      </dgm:t>
    </dgm:pt>
    <dgm:pt modelId="{85306C75-3E42-4FD0-B746-E6C69A302AAD}">
      <dgm:prSet phldrT="[Text]"/>
      <dgm:spPr/>
      <dgm:t>
        <a:bodyPr/>
        <a:lstStyle/>
        <a:p>
          <a:r>
            <a:rPr lang="en-US" dirty="0" smtClean="0"/>
            <a:t>Other trial demographics</a:t>
          </a:r>
          <a:endParaRPr lang="en-US" dirty="0"/>
        </a:p>
      </dgm:t>
    </dgm:pt>
    <dgm:pt modelId="{EB9EF182-7D18-43AC-B322-884D54457A8E}" type="parTrans" cxnId="{6A437C48-8C97-4113-9902-E5B1E554D929}">
      <dgm:prSet/>
      <dgm:spPr/>
      <dgm:t>
        <a:bodyPr/>
        <a:lstStyle/>
        <a:p>
          <a:endParaRPr lang="en-US"/>
        </a:p>
      </dgm:t>
    </dgm:pt>
    <dgm:pt modelId="{52265FF8-0940-49CC-9AD6-46A44694D219}" type="sibTrans" cxnId="{6A437C48-8C97-4113-9902-E5B1E554D929}">
      <dgm:prSet/>
      <dgm:spPr/>
      <dgm:t>
        <a:bodyPr/>
        <a:lstStyle/>
        <a:p>
          <a:endParaRPr lang="en-US"/>
        </a:p>
      </dgm:t>
    </dgm:pt>
    <dgm:pt modelId="{8E70CB22-B495-45E7-98ED-658F5DAB3635}">
      <dgm:prSet phldrT="[Text]"/>
      <dgm:spPr/>
      <dgm:t>
        <a:bodyPr/>
        <a:lstStyle/>
        <a:p>
          <a:r>
            <a:rPr lang="en-US" dirty="0" smtClean="0"/>
            <a:t>Other reference-related variables</a:t>
          </a:r>
        </a:p>
      </dgm:t>
    </dgm:pt>
    <dgm:pt modelId="{3098FA61-DACD-4DD9-B0C4-FBD131117C23}" type="parTrans" cxnId="{81E3359A-9D7E-416D-AC91-75B0F8C503CC}">
      <dgm:prSet/>
      <dgm:spPr/>
      <dgm:t>
        <a:bodyPr/>
        <a:lstStyle/>
        <a:p>
          <a:endParaRPr lang="en-US"/>
        </a:p>
      </dgm:t>
    </dgm:pt>
    <dgm:pt modelId="{02297FD2-4F17-445E-82FF-5997A1F02C66}" type="sibTrans" cxnId="{81E3359A-9D7E-416D-AC91-75B0F8C503CC}">
      <dgm:prSet/>
      <dgm:spPr/>
      <dgm:t>
        <a:bodyPr/>
        <a:lstStyle/>
        <a:p>
          <a:endParaRPr lang="en-US"/>
        </a:p>
      </dgm:t>
    </dgm:pt>
    <dgm:pt modelId="{887A9201-6D92-4487-82CF-F2779A4D38C5}">
      <dgm:prSet phldrT="[Text]"/>
      <dgm:spPr/>
      <dgm:t>
        <a:bodyPr/>
        <a:lstStyle/>
        <a:p>
          <a:r>
            <a:rPr lang="en-US" dirty="0" smtClean="0"/>
            <a:t>Other outcome-related variables</a:t>
          </a:r>
        </a:p>
      </dgm:t>
    </dgm:pt>
    <dgm:pt modelId="{653196F8-10DE-4E69-A21C-1F2E0955B432}" type="parTrans" cxnId="{C9D2DC40-2BDD-4248-AFCE-C9FE5CF1871E}">
      <dgm:prSet/>
      <dgm:spPr/>
      <dgm:t>
        <a:bodyPr/>
        <a:lstStyle/>
        <a:p>
          <a:endParaRPr lang="en-US"/>
        </a:p>
      </dgm:t>
    </dgm:pt>
    <dgm:pt modelId="{FDD408A2-D111-4A37-8517-1931E54C47D3}" type="sibTrans" cxnId="{C9D2DC40-2BDD-4248-AFCE-C9FE5CF1871E}">
      <dgm:prSet/>
      <dgm:spPr/>
      <dgm:t>
        <a:bodyPr/>
        <a:lstStyle/>
        <a:p>
          <a:endParaRPr lang="en-US"/>
        </a:p>
      </dgm:t>
    </dgm:pt>
    <dgm:pt modelId="{D2DC972B-726E-43F6-AC8A-3819196883CD}" type="pres">
      <dgm:prSet presAssocID="{753EB0BE-7205-4A36-AA7A-355417A4B4A3}" presName="diagram" presStyleCnt="0">
        <dgm:presLayoutVars>
          <dgm:chPref val="1"/>
          <dgm:dir/>
          <dgm:animOne val="branch"/>
          <dgm:animLvl val="lvl"/>
          <dgm:resizeHandles/>
        </dgm:presLayoutVars>
      </dgm:prSet>
      <dgm:spPr/>
      <dgm:t>
        <a:bodyPr/>
        <a:lstStyle/>
        <a:p>
          <a:endParaRPr lang="en-US"/>
        </a:p>
      </dgm:t>
    </dgm:pt>
    <dgm:pt modelId="{3B18F1BB-9184-4447-AC13-7DC4B7574B4A}" type="pres">
      <dgm:prSet presAssocID="{23A27E21-EFEC-43CC-8C91-38127268FDF3}" presName="root" presStyleCnt="0"/>
      <dgm:spPr/>
      <dgm:t>
        <a:bodyPr/>
        <a:lstStyle/>
        <a:p>
          <a:endParaRPr lang="en-US"/>
        </a:p>
      </dgm:t>
    </dgm:pt>
    <dgm:pt modelId="{6C7C3D14-D8A2-4405-9EFE-F3DE6819ABD3}" type="pres">
      <dgm:prSet presAssocID="{23A27E21-EFEC-43CC-8C91-38127268FDF3}" presName="rootComposite" presStyleCnt="0"/>
      <dgm:spPr/>
      <dgm:t>
        <a:bodyPr/>
        <a:lstStyle/>
        <a:p>
          <a:endParaRPr lang="en-US"/>
        </a:p>
      </dgm:t>
    </dgm:pt>
    <dgm:pt modelId="{C32EA65F-FFAE-4125-9BFE-8437A9542689}" type="pres">
      <dgm:prSet presAssocID="{23A27E21-EFEC-43CC-8C91-38127268FDF3}" presName="rootText" presStyleLbl="node1" presStyleIdx="0" presStyleCnt="5"/>
      <dgm:spPr/>
      <dgm:t>
        <a:bodyPr/>
        <a:lstStyle/>
        <a:p>
          <a:endParaRPr lang="en-US"/>
        </a:p>
      </dgm:t>
    </dgm:pt>
    <dgm:pt modelId="{4A66382A-E075-4B81-8C8A-EB47A78BA05A}" type="pres">
      <dgm:prSet presAssocID="{23A27E21-EFEC-43CC-8C91-38127268FDF3}" presName="rootConnector" presStyleLbl="node1" presStyleIdx="0" presStyleCnt="5"/>
      <dgm:spPr/>
      <dgm:t>
        <a:bodyPr/>
        <a:lstStyle/>
        <a:p>
          <a:endParaRPr lang="en-US"/>
        </a:p>
      </dgm:t>
    </dgm:pt>
    <dgm:pt modelId="{1B1025EF-850B-48D6-A303-2FFE72D8E497}" type="pres">
      <dgm:prSet presAssocID="{23A27E21-EFEC-43CC-8C91-38127268FDF3}" presName="childShape" presStyleCnt="0"/>
      <dgm:spPr/>
      <dgm:t>
        <a:bodyPr/>
        <a:lstStyle/>
        <a:p>
          <a:endParaRPr lang="en-US"/>
        </a:p>
      </dgm:t>
    </dgm:pt>
    <dgm:pt modelId="{B4C182F6-8FC7-4D0F-B057-1B20B2BC9452}" type="pres">
      <dgm:prSet presAssocID="{2A5E3796-9D3E-4C89-86FA-7B5BA2274E6B}" presName="Name13" presStyleLbl="parChTrans1D2" presStyleIdx="0" presStyleCnt="14"/>
      <dgm:spPr/>
      <dgm:t>
        <a:bodyPr/>
        <a:lstStyle/>
        <a:p>
          <a:endParaRPr lang="en-US"/>
        </a:p>
      </dgm:t>
    </dgm:pt>
    <dgm:pt modelId="{42AACB7B-9791-4A5A-802E-D507FC69E2AA}" type="pres">
      <dgm:prSet presAssocID="{E4D7A03B-D853-4FCD-B673-EFF026015ACD}" presName="childText" presStyleLbl="bgAcc1" presStyleIdx="0" presStyleCnt="14">
        <dgm:presLayoutVars>
          <dgm:bulletEnabled val="1"/>
        </dgm:presLayoutVars>
      </dgm:prSet>
      <dgm:spPr/>
      <dgm:t>
        <a:bodyPr/>
        <a:lstStyle/>
        <a:p>
          <a:endParaRPr lang="en-US"/>
        </a:p>
      </dgm:t>
    </dgm:pt>
    <dgm:pt modelId="{7A2667E3-C88D-463A-99CD-6E0C06BAB7D6}" type="pres">
      <dgm:prSet presAssocID="{C61C0444-D847-4778-BB85-67138AF67F0F}" presName="Name13" presStyleLbl="parChTrans1D2" presStyleIdx="1" presStyleCnt="14"/>
      <dgm:spPr/>
      <dgm:t>
        <a:bodyPr/>
        <a:lstStyle/>
        <a:p>
          <a:endParaRPr lang="en-US"/>
        </a:p>
      </dgm:t>
    </dgm:pt>
    <dgm:pt modelId="{9D9DBD76-6821-496F-A387-CFE515E1D427}" type="pres">
      <dgm:prSet presAssocID="{7829ABE7-CEBD-4BA1-8DBD-3CEA6075FFDD}" presName="childText" presStyleLbl="bgAcc1" presStyleIdx="1" presStyleCnt="14" custLinFactNeighborX="964">
        <dgm:presLayoutVars>
          <dgm:bulletEnabled val="1"/>
        </dgm:presLayoutVars>
      </dgm:prSet>
      <dgm:spPr/>
      <dgm:t>
        <a:bodyPr/>
        <a:lstStyle/>
        <a:p>
          <a:endParaRPr lang="en-US"/>
        </a:p>
      </dgm:t>
    </dgm:pt>
    <dgm:pt modelId="{59F96CD7-5313-4710-94AC-2969F3020B7E}" type="pres">
      <dgm:prSet presAssocID="{EB9EF182-7D18-43AC-B322-884D54457A8E}" presName="Name13" presStyleLbl="parChTrans1D2" presStyleIdx="2" presStyleCnt="14"/>
      <dgm:spPr/>
      <dgm:t>
        <a:bodyPr/>
        <a:lstStyle/>
        <a:p>
          <a:endParaRPr lang="en-US"/>
        </a:p>
      </dgm:t>
    </dgm:pt>
    <dgm:pt modelId="{7F4AA695-68EA-4611-A6D5-0758228397F3}" type="pres">
      <dgm:prSet presAssocID="{85306C75-3E42-4FD0-B746-E6C69A302AAD}" presName="childText" presStyleLbl="bgAcc1" presStyleIdx="2" presStyleCnt="14">
        <dgm:presLayoutVars>
          <dgm:bulletEnabled val="1"/>
        </dgm:presLayoutVars>
      </dgm:prSet>
      <dgm:spPr/>
      <dgm:t>
        <a:bodyPr/>
        <a:lstStyle/>
        <a:p>
          <a:endParaRPr lang="en-US"/>
        </a:p>
      </dgm:t>
    </dgm:pt>
    <dgm:pt modelId="{9C4629BB-DAC7-4DB1-B74A-F70C3F0F4AFD}" type="pres">
      <dgm:prSet presAssocID="{34C23677-C1DF-457A-89A8-B8D57E37150D}" presName="root" presStyleCnt="0"/>
      <dgm:spPr/>
      <dgm:t>
        <a:bodyPr/>
        <a:lstStyle/>
        <a:p>
          <a:endParaRPr lang="en-US"/>
        </a:p>
      </dgm:t>
    </dgm:pt>
    <dgm:pt modelId="{974F8F20-D04C-45F2-A8AE-9D20EF4434D7}" type="pres">
      <dgm:prSet presAssocID="{34C23677-C1DF-457A-89A8-B8D57E37150D}" presName="rootComposite" presStyleCnt="0"/>
      <dgm:spPr/>
      <dgm:t>
        <a:bodyPr/>
        <a:lstStyle/>
        <a:p>
          <a:endParaRPr lang="en-US"/>
        </a:p>
      </dgm:t>
    </dgm:pt>
    <dgm:pt modelId="{F38080E6-4811-4A72-9880-23B325EE6019}" type="pres">
      <dgm:prSet presAssocID="{34C23677-C1DF-457A-89A8-B8D57E37150D}" presName="rootText" presStyleLbl="node1" presStyleIdx="1" presStyleCnt="5"/>
      <dgm:spPr/>
      <dgm:t>
        <a:bodyPr/>
        <a:lstStyle/>
        <a:p>
          <a:endParaRPr lang="en-US"/>
        </a:p>
      </dgm:t>
    </dgm:pt>
    <dgm:pt modelId="{200CCA9D-F23A-4736-B85B-0593A376DC9C}" type="pres">
      <dgm:prSet presAssocID="{34C23677-C1DF-457A-89A8-B8D57E37150D}" presName="rootConnector" presStyleLbl="node1" presStyleIdx="1" presStyleCnt="5"/>
      <dgm:spPr/>
      <dgm:t>
        <a:bodyPr/>
        <a:lstStyle/>
        <a:p>
          <a:endParaRPr lang="en-US"/>
        </a:p>
      </dgm:t>
    </dgm:pt>
    <dgm:pt modelId="{1232D50F-F8F6-4A6F-B187-AEB9996C28EB}" type="pres">
      <dgm:prSet presAssocID="{34C23677-C1DF-457A-89A8-B8D57E37150D}" presName="childShape" presStyleCnt="0"/>
      <dgm:spPr/>
      <dgm:t>
        <a:bodyPr/>
        <a:lstStyle/>
        <a:p>
          <a:endParaRPr lang="en-US"/>
        </a:p>
      </dgm:t>
    </dgm:pt>
    <dgm:pt modelId="{3A33F17C-7BC6-40F2-ACB9-D60D814EC675}" type="pres">
      <dgm:prSet presAssocID="{85DC2285-55CD-4CAD-9905-B257D616CCD1}" presName="Name13" presStyleLbl="parChTrans1D2" presStyleIdx="3" presStyleCnt="14"/>
      <dgm:spPr/>
      <dgm:t>
        <a:bodyPr/>
        <a:lstStyle/>
        <a:p>
          <a:endParaRPr lang="en-US"/>
        </a:p>
      </dgm:t>
    </dgm:pt>
    <dgm:pt modelId="{E53C24C6-8539-45C6-BAF8-A95CA0881667}" type="pres">
      <dgm:prSet presAssocID="{ED9A7C38-0599-4523-AD73-340BAC4D1B76}" presName="childText" presStyleLbl="bgAcc1" presStyleIdx="3" presStyleCnt="14">
        <dgm:presLayoutVars>
          <dgm:bulletEnabled val="1"/>
        </dgm:presLayoutVars>
      </dgm:prSet>
      <dgm:spPr/>
      <dgm:t>
        <a:bodyPr/>
        <a:lstStyle/>
        <a:p>
          <a:endParaRPr lang="en-US"/>
        </a:p>
      </dgm:t>
    </dgm:pt>
    <dgm:pt modelId="{68F152DB-ECE7-46AB-B053-556A63DF1364}" type="pres">
      <dgm:prSet presAssocID="{21612A6A-E907-4823-B8A0-2308287988C3}" presName="Name13" presStyleLbl="parChTrans1D2" presStyleIdx="4" presStyleCnt="14"/>
      <dgm:spPr/>
      <dgm:t>
        <a:bodyPr/>
        <a:lstStyle/>
        <a:p>
          <a:endParaRPr lang="en-US"/>
        </a:p>
      </dgm:t>
    </dgm:pt>
    <dgm:pt modelId="{1D426657-0F83-4053-8560-2729B5085194}" type="pres">
      <dgm:prSet presAssocID="{DB2D0CE0-BE14-428D-842A-AC2504271313}" presName="childText" presStyleLbl="bgAcc1" presStyleIdx="4" presStyleCnt="14">
        <dgm:presLayoutVars>
          <dgm:bulletEnabled val="1"/>
        </dgm:presLayoutVars>
      </dgm:prSet>
      <dgm:spPr/>
      <dgm:t>
        <a:bodyPr/>
        <a:lstStyle/>
        <a:p>
          <a:endParaRPr lang="en-US"/>
        </a:p>
      </dgm:t>
    </dgm:pt>
    <dgm:pt modelId="{97EE431A-566F-4C43-BAB5-E23FA13F7015}" type="pres">
      <dgm:prSet presAssocID="{5796562F-930B-4D76-B8A9-7FBBA98AA2F0}" presName="Name13" presStyleLbl="parChTrans1D2" presStyleIdx="5" presStyleCnt="14"/>
      <dgm:spPr/>
      <dgm:t>
        <a:bodyPr/>
        <a:lstStyle/>
        <a:p>
          <a:endParaRPr lang="en-US"/>
        </a:p>
      </dgm:t>
    </dgm:pt>
    <dgm:pt modelId="{37296E42-724A-4EAD-8BCF-BE1F5FEA46DE}" type="pres">
      <dgm:prSet presAssocID="{A88FB8AE-ECFE-49E7-9B4F-7E0E99E098E9}" presName="childText" presStyleLbl="bgAcc1" presStyleIdx="5" presStyleCnt="14">
        <dgm:presLayoutVars>
          <dgm:bulletEnabled val="1"/>
        </dgm:presLayoutVars>
      </dgm:prSet>
      <dgm:spPr/>
      <dgm:t>
        <a:bodyPr/>
        <a:lstStyle/>
        <a:p>
          <a:endParaRPr lang="en-US"/>
        </a:p>
      </dgm:t>
    </dgm:pt>
    <dgm:pt modelId="{E18FB192-3BCD-4193-B223-25D724C3C1DC}" type="pres">
      <dgm:prSet presAssocID="{C15DFAF9-A5F8-4CC5-9571-155F2FE6A1B2}" presName="root" presStyleCnt="0"/>
      <dgm:spPr/>
      <dgm:t>
        <a:bodyPr/>
        <a:lstStyle/>
        <a:p>
          <a:endParaRPr lang="en-US"/>
        </a:p>
      </dgm:t>
    </dgm:pt>
    <dgm:pt modelId="{DDD2C0A4-89EE-41F1-AC4F-D6BE70BBBE09}" type="pres">
      <dgm:prSet presAssocID="{C15DFAF9-A5F8-4CC5-9571-155F2FE6A1B2}" presName="rootComposite" presStyleCnt="0"/>
      <dgm:spPr/>
      <dgm:t>
        <a:bodyPr/>
        <a:lstStyle/>
        <a:p>
          <a:endParaRPr lang="en-US"/>
        </a:p>
      </dgm:t>
    </dgm:pt>
    <dgm:pt modelId="{15432605-DE6E-4185-904E-97E00C67AB83}" type="pres">
      <dgm:prSet presAssocID="{C15DFAF9-A5F8-4CC5-9571-155F2FE6A1B2}" presName="rootText" presStyleLbl="node1" presStyleIdx="2" presStyleCnt="5"/>
      <dgm:spPr/>
      <dgm:t>
        <a:bodyPr/>
        <a:lstStyle/>
        <a:p>
          <a:endParaRPr lang="en-US"/>
        </a:p>
      </dgm:t>
    </dgm:pt>
    <dgm:pt modelId="{07F03AB2-E015-4035-9660-8E3B22A8DFF0}" type="pres">
      <dgm:prSet presAssocID="{C15DFAF9-A5F8-4CC5-9571-155F2FE6A1B2}" presName="rootConnector" presStyleLbl="node1" presStyleIdx="2" presStyleCnt="5"/>
      <dgm:spPr/>
      <dgm:t>
        <a:bodyPr/>
        <a:lstStyle/>
        <a:p>
          <a:endParaRPr lang="en-US"/>
        </a:p>
      </dgm:t>
    </dgm:pt>
    <dgm:pt modelId="{5C8FA250-FA58-4266-9741-3234C9CEFE13}" type="pres">
      <dgm:prSet presAssocID="{C15DFAF9-A5F8-4CC5-9571-155F2FE6A1B2}" presName="childShape" presStyleCnt="0"/>
      <dgm:spPr/>
      <dgm:t>
        <a:bodyPr/>
        <a:lstStyle/>
        <a:p>
          <a:endParaRPr lang="en-US"/>
        </a:p>
      </dgm:t>
    </dgm:pt>
    <dgm:pt modelId="{C8030C4E-DABB-4702-BA5E-4D568F58A553}" type="pres">
      <dgm:prSet presAssocID="{BA5CAEE4-44B9-463A-A57F-1DB8E107452B}" presName="Name13" presStyleLbl="parChTrans1D2" presStyleIdx="6" presStyleCnt="14"/>
      <dgm:spPr/>
      <dgm:t>
        <a:bodyPr/>
        <a:lstStyle/>
        <a:p>
          <a:endParaRPr lang="en-US"/>
        </a:p>
      </dgm:t>
    </dgm:pt>
    <dgm:pt modelId="{4B6751B6-D97D-4836-87B2-236EE8AD9A8B}" type="pres">
      <dgm:prSet presAssocID="{16DD4632-7595-410A-8515-80854048CD4D}" presName="childText" presStyleLbl="bgAcc1" presStyleIdx="6" presStyleCnt="14">
        <dgm:presLayoutVars>
          <dgm:bulletEnabled val="1"/>
        </dgm:presLayoutVars>
      </dgm:prSet>
      <dgm:spPr/>
      <dgm:t>
        <a:bodyPr/>
        <a:lstStyle/>
        <a:p>
          <a:endParaRPr lang="en-US"/>
        </a:p>
      </dgm:t>
    </dgm:pt>
    <dgm:pt modelId="{C07F5711-C1C5-4EFB-BE45-0DD0E413F585}" type="pres">
      <dgm:prSet presAssocID="{A36555CB-857E-40C1-BF64-C7BD1679290B}" presName="Name13" presStyleLbl="parChTrans1D2" presStyleIdx="7" presStyleCnt="14"/>
      <dgm:spPr/>
      <dgm:t>
        <a:bodyPr/>
        <a:lstStyle/>
        <a:p>
          <a:endParaRPr lang="en-US"/>
        </a:p>
      </dgm:t>
    </dgm:pt>
    <dgm:pt modelId="{CA5FEDA1-01C8-48C8-B9CC-C56AA8A023B4}" type="pres">
      <dgm:prSet presAssocID="{35B5D1FA-8D38-4B83-BF81-B16825406C36}" presName="childText" presStyleLbl="bgAcc1" presStyleIdx="7" presStyleCnt="14">
        <dgm:presLayoutVars>
          <dgm:bulletEnabled val="1"/>
        </dgm:presLayoutVars>
      </dgm:prSet>
      <dgm:spPr/>
      <dgm:t>
        <a:bodyPr/>
        <a:lstStyle/>
        <a:p>
          <a:endParaRPr lang="en-US"/>
        </a:p>
      </dgm:t>
    </dgm:pt>
    <dgm:pt modelId="{03E3E237-B5CE-4362-93C6-22CB1EA97993}" type="pres">
      <dgm:prSet presAssocID="{3098FA61-DACD-4DD9-B0C4-FBD131117C23}" presName="Name13" presStyleLbl="parChTrans1D2" presStyleIdx="8" presStyleCnt="14"/>
      <dgm:spPr/>
      <dgm:t>
        <a:bodyPr/>
        <a:lstStyle/>
        <a:p>
          <a:endParaRPr lang="en-US"/>
        </a:p>
      </dgm:t>
    </dgm:pt>
    <dgm:pt modelId="{4EB99A64-E1E5-475C-A77A-37E35E03C8FF}" type="pres">
      <dgm:prSet presAssocID="{8E70CB22-B495-45E7-98ED-658F5DAB3635}" presName="childText" presStyleLbl="bgAcc1" presStyleIdx="8" presStyleCnt="14">
        <dgm:presLayoutVars>
          <dgm:bulletEnabled val="1"/>
        </dgm:presLayoutVars>
      </dgm:prSet>
      <dgm:spPr/>
      <dgm:t>
        <a:bodyPr/>
        <a:lstStyle/>
        <a:p>
          <a:endParaRPr lang="en-US"/>
        </a:p>
      </dgm:t>
    </dgm:pt>
    <dgm:pt modelId="{290BBABE-880D-4787-99EB-A9CA8F478C9A}" type="pres">
      <dgm:prSet presAssocID="{02E02F04-DC70-4F2D-8ED7-76D8C9B7AE56}" presName="root" presStyleCnt="0"/>
      <dgm:spPr/>
      <dgm:t>
        <a:bodyPr/>
        <a:lstStyle/>
        <a:p>
          <a:endParaRPr lang="en-US"/>
        </a:p>
      </dgm:t>
    </dgm:pt>
    <dgm:pt modelId="{82EB4ABF-D7DF-422F-8C02-CAFB0D6D1978}" type="pres">
      <dgm:prSet presAssocID="{02E02F04-DC70-4F2D-8ED7-76D8C9B7AE56}" presName="rootComposite" presStyleCnt="0"/>
      <dgm:spPr/>
      <dgm:t>
        <a:bodyPr/>
        <a:lstStyle/>
        <a:p>
          <a:endParaRPr lang="en-US"/>
        </a:p>
      </dgm:t>
    </dgm:pt>
    <dgm:pt modelId="{1EF0F79A-EC19-4FD8-919C-29CB884C7E44}" type="pres">
      <dgm:prSet presAssocID="{02E02F04-DC70-4F2D-8ED7-76D8C9B7AE56}" presName="rootText" presStyleLbl="node1" presStyleIdx="3" presStyleCnt="5"/>
      <dgm:spPr/>
      <dgm:t>
        <a:bodyPr/>
        <a:lstStyle/>
        <a:p>
          <a:endParaRPr lang="en-US"/>
        </a:p>
      </dgm:t>
    </dgm:pt>
    <dgm:pt modelId="{EADD8933-50DD-4960-A1EC-18C3D86BC90C}" type="pres">
      <dgm:prSet presAssocID="{02E02F04-DC70-4F2D-8ED7-76D8C9B7AE56}" presName="rootConnector" presStyleLbl="node1" presStyleIdx="3" presStyleCnt="5"/>
      <dgm:spPr/>
      <dgm:t>
        <a:bodyPr/>
        <a:lstStyle/>
        <a:p>
          <a:endParaRPr lang="en-US"/>
        </a:p>
      </dgm:t>
    </dgm:pt>
    <dgm:pt modelId="{CEACA7D5-F89D-445A-A684-DBBD31E7BAB8}" type="pres">
      <dgm:prSet presAssocID="{02E02F04-DC70-4F2D-8ED7-76D8C9B7AE56}" presName="childShape" presStyleCnt="0"/>
      <dgm:spPr/>
      <dgm:t>
        <a:bodyPr/>
        <a:lstStyle/>
        <a:p>
          <a:endParaRPr lang="en-US"/>
        </a:p>
      </dgm:t>
    </dgm:pt>
    <dgm:pt modelId="{05E05029-1CC3-46ED-87A7-802753DC8000}" type="pres">
      <dgm:prSet presAssocID="{43AB9DE2-01F0-4F1B-A464-FB9A480586B9}" presName="Name13" presStyleLbl="parChTrans1D2" presStyleIdx="9" presStyleCnt="14"/>
      <dgm:spPr/>
      <dgm:t>
        <a:bodyPr/>
        <a:lstStyle/>
        <a:p>
          <a:endParaRPr lang="en-US"/>
        </a:p>
      </dgm:t>
    </dgm:pt>
    <dgm:pt modelId="{E6C21733-7759-4A42-93DE-D09ACA52F5D0}" type="pres">
      <dgm:prSet presAssocID="{8CE7FA77-C040-453E-ADB5-2F1EF2F73C3E}" presName="childText" presStyleLbl="bgAcc1" presStyleIdx="9" presStyleCnt="14">
        <dgm:presLayoutVars>
          <dgm:bulletEnabled val="1"/>
        </dgm:presLayoutVars>
      </dgm:prSet>
      <dgm:spPr/>
      <dgm:t>
        <a:bodyPr/>
        <a:lstStyle/>
        <a:p>
          <a:endParaRPr lang="en-US"/>
        </a:p>
      </dgm:t>
    </dgm:pt>
    <dgm:pt modelId="{5AD8A1EB-3F72-4C04-B4BC-9650CF694809}" type="pres">
      <dgm:prSet presAssocID="{1809E6F8-533D-4E6C-AB26-8CC7795DCF99}" presName="Name13" presStyleLbl="parChTrans1D2" presStyleIdx="10" presStyleCnt="14"/>
      <dgm:spPr/>
      <dgm:t>
        <a:bodyPr/>
        <a:lstStyle/>
        <a:p>
          <a:endParaRPr lang="en-US"/>
        </a:p>
      </dgm:t>
    </dgm:pt>
    <dgm:pt modelId="{C1C48771-500C-4BB9-A644-FD9B15E2B517}" type="pres">
      <dgm:prSet presAssocID="{2369AA17-18C2-4000-863A-5419695D3D5E}" presName="childText" presStyleLbl="bgAcc1" presStyleIdx="10" presStyleCnt="14">
        <dgm:presLayoutVars>
          <dgm:bulletEnabled val="1"/>
        </dgm:presLayoutVars>
      </dgm:prSet>
      <dgm:spPr/>
      <dgm:t>
        <a:bodyPr/>
        <a:lstStyle/>
        <a:p>
          <a:endParaRPr lang="en-US"/>
        </a:p>
      </dgm:t>
    </dgm:pt>
    <dgm:pt modelId="{725034A9-F591-4C9B-B356-38081F1C6CAA}" type="pres">
      <dgm:prSet presAssocID="{274EFFE0-9478-4DA8-8B01-D8E01E1EA95F}" presName="root" presStyleCnt="0"/>
      <dgm:spPr/>
      <dgm:t>
        <a:bodyPr/>
        <a:lstStyle/>
        <a:p>
          <a:endParaRPr lang="en-US"/>
        </a:p>
      </dgm:t>
    </dgm:pt>
    <dgm:pt modelId="{B8E520C2-A1C3-4A13-837C-5630240D58A0}" type="pres">
      <dgm:prSet presAssocID="{274EFFE0-9478-4DA8-8B01-D8E01E1EA95F}" presName="rootComposite" presStyleCnt="0"/>
      <dgm:spPr/>
      <dgm:t>
        <a:bodyPr/>
        <a:lstStyle/>
        <a:p>
          <a:endParaRPr lang="en-US"/>
        </a:p>
      </dgm:t>
    </dgm:pt>
    <dgm:pt modelId="{6577BCAD-4038-4D01-93A8-CA0A8B7F72F9}" type="pres">
      <dgm:prSet presAssocID="{274EFFE0-9478-4DA8-8B01-D8E01E1EA95F}" presName="rootText" presStyleLbl="node1" presStyleIdx="4" presStyleCnt="5"/>
      <dgm:spPr/>
      <dgm:t>
        <a:bodyPr/>
        <a:lstStyle/>
        <a:p>
          <a:endParaRPr lang="en-US"/>
        </a:p>
      </dgm:t>
    </dgm:pt>
    <dgm:pt modelId="{47F6CE3E-BD0A-40A3-8B0C-5F0CE579063A}" type="pres">
      <dgm:prSet presAssocID="{274EFFE0-9478-4DA8-8B01-D8E01E1EA95F}" presName="rootConnector" presStyleLbl="node1" presStyleIdx="4" presStyleCnt="5"/>
      <dgm:spPr/>
      <dgm:t>
        <a:bodyPr/>
        <a:lstStyle/>
        <a:p>
          <a:endParaRPr lang="en-US"/>
        </a:p>
      </dgm:t>
    </dgm:pt>
    <dgm:pt modelId="{58437C86-9584-4E6D-A48D-92BE7C4A98BB}" type="pres">
      <dgm:prSet presAssocID="{274EFFE0-9478-4DA8-8B01-D8E01E1EA95F}" presName="childShape" presStyleCnt="0"/>
      <dgm:spPr/>
      <dgm:t>
        <a:bodyPr/>
        <a:lstStyle/>
        <a:p>
          <a:endParaRPr lang="en-US"/>
        </a:p>
      </dgm:t>
    </dgm:pt>
    <dgm:pt modelId="{3CAE8814-2F96-41CF-A6EC-DF2FB4132496}" type="pres">
      <dgm:prSet presAssocID="{3A8BA6D4-BB22-4820-A315-766294B24899}" presName="Name13" presStyleLbl="parChTrans1D2" presStyleIdx="11" presStyleCnt="14"/>
      <dgm:spPr/>
      <dgm:t>
        <a:bodyPr/>
        <a:lstStyle/>
        <a:p>
          <a:endParaRPr lang="en-US"/>
        </a:p>
      </dgm:t>
    </dgm:pt>
    <dgm:pt modelId="{39ACE0AC-3D3F-4BC6-B24A-0AD0F27911D5}" type="pres">
      <dgm:prSet presAssocID="{858CC884-EF0B-43CC-A62B-6BA8E2929501}" presName="childText" presStyleLbl="bgAcc1" presStyleIdx="11" presStyleCnt="14">
        <dgm:presLayoutVars>
          <dgm:bulletEnabled val="1"/>
        </dgm:presLayoutVars>
      </dgm:prSet>
      <dgm:spPr/>
      <dgm:t>
        <a:bodyPr/>
        <a:lstStyle/>
        <a:p>
          <a:endParaRPr lang="en-US"/>
        </a:p>
      </dgm:t>
    </dgm:pt>
    <dgm:pt modelId="{6B5D91E8-17BF-4D46-ADBA-78CEEA8BECC8}" type="pres">
      <dgm:prSet presAssocID="{C0F3E222-1D45-4E5E-BCE5-5A05387F7048}" presName="Name13" presStyleLbl="parChTrans1D2" presStyleIdx="12" presStyleCnt="14"/>
      <dgm:spPr/>
      <dgm:t>
        <a:bodyPr/>
        <a:lstStyle/>
        <a:p>
          <a:endParaRPr lang="en-US"/>
        </a:p>
      </dgm:t>
    </dgm:pt>
    <dgm:pt modelId="{45E54629-9E93-454C-83CB-10A6DBAEFB32}" type="pres">
      <dgm:prSet presAssocID="{BE3F687B-6418-4B6C-9532-F9E0859B3DC2}" presName="childText" presStyleLbl="bgAcc1" presStyleIdx="12" presStyleCnt="14">
        <dgm:presLayoutVars>
          <dgm:bulletEnabled val="1"/>
        </dgm:presLayoutVars>
      </dgm:prSet>
      <dgm:spPr/>
      <dgm:t>
        <a:bodyPr/>
        <a:lstStyle/>
        <a:p>
          <a:endParaRPr lang="en-US"/>
        </a:p>
      </dgm:t>
    </dgm:pt>
    <dgm:pt modelId="{0CACD932-A524-4E35-8605-69B8315AC86F}" type="pres">
      <dgm:prSet presAssocID="{653196F8-10DE-4E69-A21C-1F2E0955B432}" presName="Name13" presStyleLbl="parChTrans1D2" presStyleIdx="13" presStyleCnt="14"/>
      <dgm:spPr/>
      <dgm:t>
        <a:bodyPr/>
        <a:lstStyle/>
        <a:p>
          <a:endParaRPr lang="en-US"/>
        </a:p>
      </dgm:t>
    </dgm:pt>
    <dgm:pt modelId="{50633E7E-A5CF-429D-A336-16B0E91E2D53}" type="pres">
      <dgm:prSet presAssocID="{887A9201-6D92-4487-82CF-F2779A4D38C5}" presName="childText" presStyleLbl="bgAcc1" presStyleIdx="13" presStyleCnt="14">
        <dgm:presLayoutVars>
          <dgm:bulletEnabled val="1"/>
        </dgm:presLayoutVars>
      </dgm:prSet>
      <dgm:spPr/>
      <dgm:t>
        <a:bodyPr/>
        <a:lstStyle/>
        <a:p>
          <a:endParaRPr lang="en-US"/>
        </a:p>
      </dgm:t>
    </dgm:pt>
  </dgm:ptLst>
  <dgm:cxnLst>
    <dgm:cxn modelId="{782097FF-6CC2-4CF9-93BC-1BF62378540F}" srcId="{34C23677-C1DF-457A-89A8-B8D57E37150D}" destId="{ED9A7C38-0599-4523-AD73-340BAC4D1B76}" srcOrd="0" destOrd="0" parTransId="{85DC2285-55CD-4CAD-9905-B257D616CCD1}" sibTransId="{C01AA7DF-6E8A-4FC8-A047-08F967D170E5}"/>
    <dgm:cxn modelId="{FC54A01A-B652-42BB-8A00-C701D6353B05}" type="presOf" srcId="{23A27E21-EFEC-43CC-8C91-38127268FDF3}" destId="{C32EA65F-FFAE-4125-9BFE-8437A9542689}" srcOrd="0" destOrd="0" presId="urn:microsoft.com/office/officeart/2005/8/layout/hierarchy3"/>
    <dgm:cxn modelId="{19DD0DC0-82DB-40C4-BA79-81F1424B203C}" type="presOf" srcId="{8E70CB22-B495-45E7-98ED-658F5DAB3635}" destId="{4EB99A64-E1E5-475C-A77A-37E35E03C8FF}" srcOrd="0" destOrd="0" presId="urn:microsoft.com/office/officeart/2005/8/layout/hierarchy3"/>
    <dgm:cxn modelId="{6A437C48-8C97-4113-9902-E5B1E554D929}" srcId="{23A27E21-EFEC-43CC-8C91-38127268FDF3}" destId="{85306C75-3E42-4FD0-B746-E6C69A302AAD}" srcOrd="2" destOrd="0" parTransId="{EB9EF182-7D18-43AC-B322-884D54457A8E}" sibTransId="{52265FF8-0940-49CC-9AD6-46A44694D219}"/>
    <dgm:cxn modelId="{F25CE6C8-E6F7-48BF-BA85-0651E9D6777F}" srcId="{23A27E21-EFEC-43CC-8C91-38127268FDF3}" destId="{E4D7A03B-D853-4FCD-B673-EFF026015ACD}" srcOrd="0" destOrd="0" parTransId="{2A5E3796-9D3E-4C89-86FA-7B5BA2274E6B}" sibTransId="{3CDDEC99-44E1-4552-B6E3-AED96A237C52}"/>
    <dgm:cxn modelId="{62ED2038-BC8E-436C-B56E-FAFC0389D455}" type="presOf" srcId="{16DD4632-7595-410A-8515-80854048CD4D}" destId="{4B6751B6-D97D-4836-87B2-236EE8AD9A8B}" srcOrd="0" destOrd="0" presId="urn:microsoft.com/office/officeart/2005/8/layout/hierarchy3"/>
    <dgm:cxn modelId="{DA42D459-B380-4754-9721-2E7559DFB49E}" srcId="{34C23677-C1DF-457A-89A8-B8D57E37150D}" destId="{A88FB8AE-ECFE-49E7-9B4F-7E0E99E098E9}" srcOrd="2" destOrd="0" parTransId="{5796562F-930B-4D76-B8A9-7FBBA98AA2F0}" sibTransId="{794514C8-290D-4F1F-B437-2B3FF44D8072}"/>
    <dgm:cxn modelId="{CD124282-E025-4A71-9CBC-97EDB0A526EC}" type="presOf" srcId="{23A27E21-EFEC-43CC-8C91-38127268FDF3}" destId="{4A66382A-E075-4B81-8C8A-EB47A78BA05A}" srcOrd="1" destOrd="0" presId="urn:microsoft.com/office/officeart/2005/8/layout/hierarchy3"/>
    <dgm:cxn modelId="{00501F4B-6963-4DE7-BE26-E77CB39FED57}" type="presOf" srcId="{C15DFAF9-A5F8-4CC5-9571-155F2FE6A1B2}" destId="{15432605-DE6E-4185-904E-97E00C67AB83}" srcOrd="0" destOrd="0" presId="urn:microsoft.com/office/officeart/2005/8/layout/hierarchy3"/>
    <dgm:cxn modelId="{F61E5AA0-1DEF-4B83-90DD-5CA34BEA7A1B}" type="presOf" srcId="{2369AA17-18C2-4000-863A-5419695D3D5E}" destId="{C1C48771-500C-4BB9-A644-FD9B15E2B517}" srcOrd="0" destOrd="0" presId="urn:microsoft.com/office/officeart/2005/8/layout/hierarchy3"/>
    <dgm:cxn modelId="{A67A7954-30CC-416C-BA3A-DE3248960AE6}" type="presOf" srcId="{02E02F04-DC70-4F2D-8ED7-76D8C9B7AE56}" destId="{EADD8933-50DD-4960-A1EC-18C3D86BC90C}" srcOrd="1" destOrd="0" presId="urn:microsoft.com/office/officeart/2005/8/layout/hierarchy3"/>
    <dgm:cxn modelId="{5E875006-1F5D-4407-9F34-8E4E980A5DE3}" type="presOf" srcId="{858CC884-EF0B-43CC-A62B-6BA8E2929501}" destId="{39ACE0AC-3D3F-4BC6-B24A-0AD0F27911D5}" srcOrd="0" destOrd="0" presId="urn:microsoft.com/office/officeart/2005/8/layout/hierarchy3"/>
    <dgm:cxn modelId="{DB83D6A4-3413-482C-97A2-B53DFA80261D}" type="presOf" srcId="{3098FA61-DACD-4DD9-B0C4-FBD131117C23}" destId="{03E3E237-B5CE-4362-93C6-22CB1EA97993}" srcOrd="0" destOrd="0" presId="urn:microsoft.com/office/officeart/2005/8/layout/hierarchy3"/>
    <dgm:cxn modelId="{09AE2983-F596-4B57-A3DB-171E1E50942B}" srcId="{753EB0BE-7205-4A36-AA7A-355417A4B4A3}" destId="{23A27E21-EFEC-43CC-8C91-38127268FDF3}" srcOrd="0" destOrd="0" parTransId="{6634E71C-284E-4BCE-B566-01C22E168EEE}" sibTransId="{D600A46E-1CB1-43DC-88E1-1CCFE23D8D77}"/>
    <dgm:cxn modelId="{D8DA04AC-A158-4F3E-BA85-57B800A7608E}" type="presOf" srcId="{5796562F-930B-4D76-B8A9-7FBBA98AA2F0}" destId="{97EE431A-566F-4C43-BAB5-E23FA13F7015}" srcOrd="0" destOrd="0" presId="urn:microsoft.com/office/officeart/2005/8/layout/hierarchy3"/>
    <dgm:cxn modelId="{B4762D9B-744D-45C0-B655-6ED1CCADD321}" type="presOf" srcId="{BA5CAEE4-44B9-463A-A57F-1DB8E107452B}" destId="{C8030C4E-DABB-4702-BA5E-4D568F58A553}" srcOrd="0" destOrd="0" presId="urn:microsoft.com/office/officeart/2005/8/layout/hierarchy3"/>
    <dgm:cxn modelId="{201413BB-3455-48FB-9EE7-16BC4F5138F5}" srcId="{753EB0BE-7205-4A36-AA7A-355417A4B4A3}" destId="{34C23677-C1DF-457A-89A8-B8D57E37150D}" srcOrd="1" destOrd="0" parTransId="{609FAE5D-588D-4C6D-BF55-47B2259A8BB8}" sibTransId="{5AF6D29E-0DAD-41C2-ACA1-94FF16192586}"/>
    <dgm:cxn modelId="{E377FAAA-1C8C-4544-8949-5AA8610EED0A}" type="presOf" srcId="{ED9A7C38-0599-4523-AD73-340BAC4D1B76}" destId="{E53C24C6-8539-45C6-BAF8-A95CA0881667}" srcOrd="0" destOrd="0" presId="urn:microsoft.com/office/officeart/2005/8/layout/hierarchy3"/>
    <dgm:cxn modelId="{F2F3E492-9EC2-4785-96CF-BF1142BDBA21}" type="presOf" srcId="{C0F3E222-1D45-4E5E-BCE5-5A05387F7048}" destId="{6B5D91E8-17BF-4D46-ADBA-78CEEA8BECC8}" srcOrd="0" destOrd="0" presId="urn:microsoft.com/office/officeart/2005/8/layout/hierarchy3"/>
    <dgm:cxn modelId="{81E3359A-9D7E-416D-AC91-75B0F8C503CC}" srcId="{C15DFAF9-A5F8-4CC5-9571-155F2FE6A1B2}" destId="{8E70CB22-B495-45E7-98ED-658F5DAB3635}" srcOrd="2" destOrd="0" parTransId="{3098FA61-DACD-4DD9-B0C4-FBD131117C23}" sibTransId="{02297FD2-4F17-445E-82FF-5997A1F02C66}"/>
    <dgm:cxn modelId="{D82D8288-AA83-4D88-AAD2-FC1F359F12A9}" srcId="{23A27E21-EFEC-43CC-8C91-38127268FDF3}" destId="{7829ABE7-CEBD-4BA1-8DBD-3CEA6075FFDD}" srcOrd="1" destOrd="0" parTransId="{C61C0444-D847-4778-BB85-67138AF67F0F}" sibTransId="{064B0E84-4F53-4EC3-A372-098E1884D514}"/>
    <dgm:cxn modelId="{AD30A6F8-C859-4CAD-B23D-0144A1FFCB3A}" type="presOf" srcId="{02E02F04-DC70-4F2D-8ED7-76D8C9B7AE56}" destId="{1EF0F79A-EC19-4FD8-919C-29CB884C7E44}" srcOrd="0" destOrd="0" presId="urn:microsoft.com/office/officeart/2005/8/layout/hierarchy3"/>
    <dgm:cxn modelId="{59B94642-6A8D-4EC7-A057-C3BFDBE7278A}" srcId="{C15DFAF9-A5F8-4CC5-9571-155F2FE6A1B2}" destId="{35B5D1FA-8D38-4B83-BF81-B16825406C36}" srcOrd="1" destOrd="0" parTransId="{A36555CB-857E-40C1-BF64-C7BD1679290B}" sibTransId="{CBE1DCE1-8BF4-4186-A8C2-A9F7468E611C}"/>
    <dgm:cxn modelId="{01165D07-2AD8-495F-BD22-3A4368DDCAE9}" type="presOf" srcId="{2A5E3796-9D3E-4C89-86FA-7B5BA2274E6B}" destId="{B4C182F6-8FC7-4D0F-B057-1B20B2BC9452}" srcOrd="0" destOrd="0" presId="urn:microsoft.com/office/officeart/2005/8/layout/hierarchy3"/>
    <dgm:cxn modelId="{82D351E9-704A-4305-8238-E0295D073E3A}" srcId="{02E02F04-DC70-4F2D-8ED7-76D8C9B7AE56}" destId="{2369AA17-18C2-4000-863A-5419695D3D5E}" srcOrd="1" destOrd="0" parTransId="{1809E6F8-533D-4E6C-AB26-8CC7795DCF99}" sibTransId="{1A28F2C3-D9A6-47AB-B0A3-F8438FD4612A}"/>
    <dgm:cxn modelId="{0F9B0D54-94DA-4732-A93A-8F5ECCAC101B}" type="presOf" srcId="{35B5D1FA-8D38-4B83-BF81-B16825406C36}" destId="{CA5FEDA1-01C8-48C8-B9CC-C56AA8A023B4}" srcOrd="0" destOrd="0" presId="urn:microsoft.com/office/officeart/2005/8/layout/hierarchy3"/>
    <dgm:cxn modelId="{8495182B-4F01-4851-9B27-16B3C9EA8976}" srcId="{753EB0BE-7205-4A36-AA7A-355417A4B4A3}" destId="{C15DFAF9-A5F8-4CC5-9571-155F2FE6A1B2}" srcOrd="2" destOrd="0" parTransId="{C51C55DD-6CE1-4055-BB22-4B7C161A0338}" sibTransId="{A155B8C0-AE26-4AE0-93AF-C4114F762C08}"/>
    <dgm:cxn modelId="{FC105BF4-DBCE-4DEE-BCE6-FD56572AF436}" srcId="{C15DFAF9-A5F8-4CC5-9571-155F2FE6A1B2}" destId="{16DD4632-7595-410A-8515-80854048CD4D}" srcOrd="0" destOrd="0" parTransId="{BA5CAEE4-44B9-463A-A57F-1DB8E107452B}" sibTransId="{31B48A97-E8C6-4F6E-B9B9-6698ECE47775}"/>
    <dgm:cxn modelId="{4B47CD77-6B68-4EEC-8A77-B5CBB94BAA9C}" type="presOf" srcId="{34C23677-C1DF-457A-89A8-B8D57E37150D}" destId="{200CCA9D-F23A-4736-B85B-0593A376DC9C}" srcOrd="1" destOrd="0" presId="urn:microsoft.com/office/officeart/2005/8/layout/hierarchy3"/>
    <dgm:cxn modelId="{4BBC72E8-560B-4E1A-A4FA-7001A5B54AB8}" type="presOf" srcId="{E4D7A03B-D853-4FCD-B673-EFF026015ACD}" destId="{42AACB7B-9791-4A5A-802E-D507FC69E2AA}" srcOrd="0" destOrd="0" presId="urn:microsoft.com/office/officeart/2005/8/layout/hierarchy3"/>
    <dgm:cxn modelId="{DEFE5D7E-B8D2-47AF-BE46-B20A68616179}" srcId="{02E02F04-DC70-4F2D-8ED7-76D8C9B7AE56}" destId="{8CE7FA77-C040-453E-ADB5-2F1EF2F73C3E}" srcOrd="0" destOrd="0" parTransId="{43AB9DE2-01F0-4F1B-A464-FB9A480586B9}" sibTransId="{6654F91B-06BF-4C8F-896C-609472304B1C}"/>
    <dgm:cxn modelId="{0854A144-FE6E-4D91-A5C1-E10A751537DE}" type="presOf" srcId="{C15DFAF9-A5F8-4CC5-9571-155F2FE6A1B2}" destId="{07F03AB2-E015-4035-9660-8E3B22A8DFF0}" srcOrd="1" destOrd="0" presId="urn:microsoft.com/office/officeart/2005/8/layout/hierarchy3"/>
    <dgm:cxn modelId="{0C8B211A-40B6-49F3-9CBB-52D2CA23DF21}" type="presOf" srcId="{753EB0BE-7205-4A36-AA7A-355417A4B4A3}" destId="{D2DC972B-726E-43F6-AC8A-3819196883CD}" srcOrd="0" destOrd="0" presId="urn:microsoft.com/office/officeart/2005/8/layout/hierarchy3"/>
    <dgm:cxn modelId="{A826B7BF-7546-422E-BCF5-B27432577AF2}" type="presOf" srcId="{85306C75-3E42-4FD0-B746-E6C69A302AAD}" destId="{7F4AA695-68EA-4611-A6D5-0758228397F3}" srcOrd="0" destOrd="0" presId="urn:microsoft.com/office/officeart/2005/8/layout/hierarchy3"/>
    <dgm:cxn modelId="{EC3964B3-917C-4192-AFCC-139A945B04D6}" type="presOf" srcId="{A88FB8AE-ECFE-49E7-9B4F-7E0E99E098E9}" destId="{37296E42-724A-4EAD-8BCF-BE1F5FEA46DE}" srcOrd="0" destOrd="0" presId="urn:microsoft.com/office/officeart/2005/8/layout/hierarchy3"/>
    <dgm:cxn modelId="{C0B68027-8B5E-4B55-8B78-106430ED4DBE}" type="presOf" srcId="{653196F8-10DE-4E69-A21C-1F2E0955B432}" destId="{0CACD932-A524-4E35-8605-69B8315AC86F}" srcOrd="0" destOrd="0" presId="urn:microsoft.com/office/officeart/2005/8/layout/hierarchy3"/>
    <dgm:cxn modelId="{00CF5C94-7C6D-4BB7-9A69-796D0A2DE915}" type="presOf" srcId="{3A8BA6D4-BB22-4820-A315-766294B24899}" destId="{3CAE8814-2F96-41CF-A6EC-DF2FB4132496}" srcOrd="0" destOrd="0" presId="urn:microsoft.com/office/officeart/2005/8/layout/hierarchy3"/>
    <dgm:cxn modelId="{7CB4853B-B656-4868-96FF-2D87137F4D96}" type="presOf" srcId="{274EFFE0-9478-4DA8-8B01-D8E01E1EA95F}" destId="{6577BCAD-4038-4D01-93A8-CA0A8B7F72F9}" srcOrd="0" destOrd="0" presId="urn:microsoft.com/office/officeart/2005/8/layout/hierarchy3"/>
    <dgm:cxn modelId="{70F703F0-77E1-48E2-933A-5643A747273C}" type="presOf" srcId="{EB9EF182-7D18-43AC-B322-884D54457A8E}" destId="{59F96CD7-5313-4710-94AC-2969F3020B7E}" srcOrd="0" destOrd="0" presId="urn:microsoft.com/office/officeart/2005/8/layout/hierarchy3"/>
    <dgm:cxn modelId="{C9D2DC40-2BDD-4248-AFCE-C9FE5CF1871E}" srcId="{274EFFE0-9478-4DA8-8B01-D8E01E1EA95F}" destId="{887A9201-6D92-4487-82CF-F2779A4D38C5}" srcOrd="2" destOrd="0" parTransId="{653196F8-10DE-4E69-A21C-1F2E0955B432}" sibTransId="{FDD408A2-D111-4A37-8517-1931E54C47D3}"/>
    <dgm:cxn modelId="{01E79566-3914-4DD5-8548-BCFE5E5AA686}" srcId="{34C23677-C1DF-457A-89A8-B8D57E37150D}" destId="{DB2D0CE0-BE14-428D-842A-AC2504271313}" srcOrd="1" destOrd="0" parTransId="{21612A6A-E907-4823-B8A0-2308287988C3}" sibTransId="{C2B614F7-F7A5-4C5A-90ED-8D9B000B04BF}"/>
    <dgm:cxn modelId="{37056886-D809-4B74-A6FE-0A0B16A408E1}" type="presOf" srcId="{887A9201-6D92-4487-82CF-F2779A4D38C5}" destId="{50633E7E-A5CF-429D-A336-16B0E91E2D53}" srcOrd="0" destOrd="0" presId="urn:microsoft.com/office/officeart/2005/8/layout/hierarchy3"/>
    <dgm:cxn modelId="{4024A003-3ED8-415F-B610-A0992DFAF0E0}" srcId="{274EFFE0-9478-4DA8-8B01-D8E01E1EA95F}" destId="{BE3F687B-6418-4B6C-9532-F9E0859B3DC2}" srcOrd="1" destOrd="0" parTransId="{C0F3E222-1D45-4E5E-BCE5-5A05387F7048}" sibTransId="{237A2F4F-5AE3-47F2-AEAA-63A87F3F3E50}"/>
    <dgm:cxn modelId="{B67B6B5E-B184-4BBC-9F2E-E175AC0F3F2D}" type="presOf" srcId="{43AB9DE2-01F0-4F1B-A464-FB9A480586B9}" destId="{05E05029-1CC3-46ED-87A7-802753DC8000}" srcOrd="0" destOrd="0" presId="urn:microsoft.com/office/officeart/2005/8/layout/hierarchy3"/>
    <dgm:cxn modelId="{E756832B-EAF9-471E-9B25-D6D364889658}" srcId="{753EB0BE-7205-4A36-AA7A-355417A4B4A3}" destId="{274EFFE0-9478-4DA8-8B01-D8E01E1EA95F}" srcOrd="4" destOrd="0" parTransId="{1A5ECC92-9946-4152-B766-1B2AC48BE0E9}" sibTransId="{6B087FCF-60E1-48C0-AC4F-5EC7887A17E3}"/>
    <dgm:cxn modelId="{160E713F-0F28-44F7-91DA-7FFD54A5030F}" type="presOf" srcId="{274EFFE0-9478-4DA8-8B01-D8E01E1EA95F}" destId="{47F6CE3E-BD0A-40A3-8B0C-5F0CE579063A}" srcOrd="1" destOrd="0" presId="urn:microsoft.com/office/officeart/2005/8/layout/hierarchy3"/>
    <dgm:cxn modelId="{FC93775E-3AA9-4C46-BD41-E2124C3ED099}" type="presOf" srcId="{A36555CB-857E-40C1-BF64-C7BD1679290B}" destId="{C07F5711-C1C5-4EFB-BE45-0DD0E413F585}" srcOrd="0" destOrd="0" presId="urn:microsoft.com/office/officeart/2005/8/layout/hierarchy3"/>
    <dgm:cxn modelId="{A88632F4-B299-40CB-BD9F-DCC3BA2AD3E3}" type="presOf" srcId="{C61C0444-D847-4778-BB85-67138AF67F0F}" destId="{7A2667E3-C88D-463A-99CD-6E0C06BAB7D6}" srcOrd="0" destOrd="0" presId="urn:microsoft.com/office/officeart/2005/8/layout/hierarchy3"/>
    <dgm:cxn modelId="{55C1BE8C-5BCF-469E-AFC0-DD0CB7133DF2}" type="presOf" srcId="{21612A6A-E907-4823-B8A0-2308287988C3}" destId="{68F152DB-ECE7-46AB-B053-556A63DF1364}" srcOrd="0" destOrd="0" presId="urn:microsoft.com/office/officeart/2005/8/layout/hierarchy3"/>
    <dgm:cxn modelId="{6BADDC7A-2B38-4FE7-B079-C7BC6C763866}" srcId="{753EB0BE-7205-4A36-AA7A-355417A4B4A3}" destId="{02E02F04-DC70-4F2D-8ED7-76D8C9B7AE56}" srcOrd="3" destOrd="0" parTransId="{F7C70AB1-2498-4DC6-9EE1-404A59E5A5DA}" sibTransId="{DAE2CFD4-D202-4B58-91A5-7BDDC179906A}"/>
    <dgm:cxn modelId="{29325FAF-866B-40AA-9DBB-3A2AB231121B}" type="presOf" srcId="{8CE7FA77-C040-453E-ADB5-2F1EF2F73C3E}" destId="{E6C21733-7759-4A42-93DE-D09ACA52F5D0}" srcOrd="0" destOrd="0" presId="urn:microsoft.com/office/officeart/2005/8/layout/hierarchy3"/>
    <dgm:cxn modelId="{04466191-B9E5-4F01-B419-A2274ABF6665}" type="presOf" srcId="{BE3F687B-6418-4B6C-9532-F9E0859B3DC2}" destId="{45E54629-9E93-454C-83CB-10A6DBAEFB32}" srcOrd="0" destOrd="0" presId="urn:microsoft.com/office/officeart/2005/8/layout/hierarchy3"/>
    <dgm:cxn modelId="{C96CADF8-16ED-40BA-AC63-951808AAF2DA}" type="presOf" srcId="{85DC2285-55CD-4CAD-9905-B257D616CCD1}" destId="{3A33F17C-7BC6-40F2-ACB9-D60D814EC675}" srcOrd="0" destOrd="0" presId="urn:microsoft.com/office/officeart/2005/8/layout/hierarchy3"/>
    <dgm:cxn modelId="{0CDA156F-7DDF-4823-A206-C07B897D0BA7}" type="presOf" srcId="{34C23677-C1DF-457A-89A8-B8D57E37150D}" destId="{F38080E6-4811-4A72-9880-23B325EE6019}" srcOrd="0" destOrd="0" presId="urn:microsoft.com/office/officeart/2005/8/layout/hierarchy3"/>
    <dgm:cxn modelId="{D17E8E83-5461-4FEF-8F88-0C77897810CD}" srcId="{274EFFE0-9478-4DA8-8B01-D8E01E1EA95F}" destId="{858CC884-EF0B-43CC-A62B-6BA8E2929501}" srcOrd="0" destOrd="0" parTransId="{3A8BA6D4-BB22-4820-A315-766294B24899}" sibTransId="{0351912F-A28E-4B7A-8DAD-4D4420132886}"/>
    <dgm:cxn modelId="{252184BE-1435-4784-A523-3ECB2DB1DF2D}" type="presOf" srcId="{1809E6F8-533D-4E6C-AB26-8CC7795DCF99}" destId="{5AD8A1EB-3F72-4C04-B4BC-9650CF694809}" srcOrd="0" destOrd="0" presId="urn:microsoft.com/office/officeart/2005/8/layout/hierarchy3"/>
    <dgm:cxn modelId="{7502AC5E-C4EC-4743-A85C-3F2040DAD948}" type="presOf" srcId="{7829ABE7-CEBD-4BA1-8DBD-3CEA6075FFDD}" destId="{9D9DBD76-6821-496F-A387-CFE515E1D427}" srcOrd="0" destOrd="0" presId="urn:microsoft.com/office/officeart/2005/8/layout/hierarchy3"/>
    <dgm:cxn modelId="{37FCC2BE-23F6-4915-A291-CD1B5ACEF85D}" type="presOf" srcId="{DB2D0CE0-BE14-428D-842A-AC2504271313}" destId="{1D426657-0F83-4053-8560-2729B5085194}" srcOrd="0" destOrd="0" presId="urn:microsoft.com/office/officeart/2005/8/layout/hierarchy3"/>
    <dgm:cxn modelId="{0D268A7F-15F7-4292-937E-3DE68E2FC14C}" type="presParOf" srcId="{D2DC972B-726E-43F6-AC8A-3819196883CD}" destId="{3B18F1BB-9184-4447-AC13-7DC4B7574B4A}" srcOrd="0" destOrd="0" presId="urn:microsoft.com/office/officeart/2005/8/layout/hierarchy3"/>
    <dgm:cxn modelId="{95ECF0DD-6EDE-498B-A62D-6ABC1B512E83}" type="presParOf" srcId="{3B18F1BB-9184-4447-AC13-7DC4B7574B4A}" destId="{6C7C3D14-D8A2-4405-9EFE-F3DE6819ABD3}" srcOrd="0" destOrd="0" presId="urn:microsoft.com/office/officeart/2005/8/layout/hierarchy3"/>
    <dgm:cxn modelId="{4CF22B9D-109C-41C6-B343-8940F0F26E80}" type="presParOf" srcId="{6C7C3D14-D8A2-4405-9EFE-F3DE6819ABD3}" destId="{C32EA65F-FFAE-4125-9BFE-8437A9542689}" srcOrd="0" destOrd="0" presId="urn:microsoft.com/office/officeart/2005/8/layout/hierarchy3"/>
    <dgm:cxn modelId="{B97179EF-9708-4374-914F-0E69DE30E69D}" type="presParOf" srcId="{6C7C3D14-D8A2-4405-9EFE-F3DE6819ABD3}" destId="{4A66382A-E075-4B81-8C8A-EB47A78BA05A}" srcOrd="1" destOrd="0" presId="urn:microsoft.com/office/officeart/2005/8/layout/hierarchy3"/>
    <dgm:cxn modelId="{AC83897C-E8FD-4CC9-8A96-26F81951CF21}" type="presParOf" srcId="{3B18F1BB-9184-4447-AC13-7DC4B7574B4A}" destId="{1B1025EF-850B-48D6-A303-2FFE72D8E497}" srcOrd="1" destOrd="0" presId="urn:microsoft.com/office/officeart/2005/8/layout/hierarchy3"/>
    <dgm:cxn modelId="{9DBF5AD7-28A2-42A1-81AA-644E5FED4439}" type="presParOf" srcId="{1B1025EF-850B-48D6-A303-2FFE72D8E497}" destId="{B4C182F6-8FC7-4D0F-B057-1B20B2BC9452}" srcOrd="0" destOrd="0" presId="urn:microsoft.com/office/officeart/2005/8/layout/hierarchy3"/>
    <dgm:cxn modelId="{D1E90334-05D7-4DF3-A5F2-7B1A57223D32}" type="presParOf" srcId="{1B1025EF-850B-48D6-A303-2FFE72D8E497}" destId="{42AACB7B-9791-4A5A-802E-D507FC69E2AA}" srcOrd="1" destOrd="0" presId="urn:microsoft.com/office/officeart/2005/8/layout/hierarchy3"/>
    <dgm:cxn modelId="{45E5826C-5BC0-4FF0-BA0A-3C707D01B149}" type="presParOf" srcId="{1B1025EF-850B-48D6-A303-2FFE72D8E497}" destId="{7A2667E3-C88D-463A-99CD-6E0C06BAB7D6}" srcOrd="2" destOrd="0" presId="urn:microsoft.com/office/officeart/2005/8/layout/hierarchy3"/>
    <dgm:cxn modelId="{AB9AEAA2-A4CA-4C51-90D5-D94A963B088F}" type="presParOf" srcId="{1B1025EF-850B-48D6-A303-2FFE72D8E497}" destId="{9D9DBD76-6821-496F-A387-CFE515E1D427}" srcOrd="3" destOrd="0" presId="urn:microsoft.com/office/officeart/2005/8/layout/hierarchy3"/>
    <dgm:cxn modelId="{81135A69-D45F-4657-91C9-21012248AC02}" type="presParOf" srcId="{1B1025EF-850B-48D6-A303-2FFE72D8E497}" destId="{59F96CD7-5313-4710-94AC-2969F3020B7E}" srcOrd="4" destOrd="0" presId="urn:microsoft.com/office/officeart/2005/8/layout/hierarchy3"/>
    <dgm:cxn modelId="{4E29E356-687A-4B61-8EA8-F9EABE27D7DF}" type="presParOf" srcId="{1B1025EF-850B-48D6-A303-2FFE72D8E497}" destId="{7F4AA695-68EA-4611-A6D5-0758228397F3}" srcOrd="5" destOrd="0" presId="urn:microsoft.com/office/officeart/2005/8/layout/hierarchy3"/>
    <dgm:cxn modelId="{7988F8CC-5F8D-46F3-9162-B0B46828684C}" type="presParOf" srcId="{D2DC972B-726E-43F6-AC8A-3819196883CD}" destId="{9C4629BB-DAC7-4DB1-B74A-F70C3F0F4AFD}" srcOrd="1" destOrd="0" presId="urn:microsoft.com/office/officeart/2005/8/layout/hierarchy3"/>
    <dgm:cxn modelId="{A5A7053D-FA77-41E9-8685-B03C8271E1BB}" type="presParOf" srcId="{9C4629BB-DAC7-4DB1-B74A-F70C3F0F4AFD}" destId="{974F8F20-D04C-45F2-A8AE-9D20EF4434D7}" srcOrd="0" destOrd="0" presId="urn:microsoft.com/office/officeart/2005/8/layout/hierarchy3"/>
    <dgm:cxn modelId="{1E5C11C3-50A1-4FCC-990E-7EB751B9E339}" type="presParOf" srcId="{974F8F20-D04C-45F2-A8AE-9D20EF4434D7}" destId="{F38080E6-4811-4A72-9880-23B325EE6019}" srcOrd="0" destOrd="0" presId="urn:microsoft.com/office/officeart/2005/8/layout/hierarchy3"/>
    <dgm:cxn modelId="{7867A66D-0B38-4909-B341-01C27944FE65}" type="presParOf" srcId="{974F8F20-D04C-45F2-A8AE-9D20EF4434D7}" destId="{200CCA9D-F23A-4736-B85B-0593A376DC9C}" srcOrd="1" destOrd="0" presId="urn:microsoft.com/office/officeart/2005/8/layout/hierarchy3"/>
    <dgm:cxn modelId="{7936736C-E292-4DDA-BFC3-2D2BA1BA7BC8}" type="presParOf" srcId="{9C4629BB-DAC7-4DB1-B74A-F70C3F0F4AFD}" destId="{1232D50F-F8F6-4A6F-B187-AEB9996C28EB}" srcOrd="1" destOrd="0" presId="urn:microsoft.com/office/officeart/2005/8/layout/hierarchy3"/>
    <dgm:cxn modelId="{3754F26D-DDCA-419E-9EF0-997BE18E74AC}" type="presParOf" srcId="{1232D50F-F8F6-4A6F-B187-AEB9996C28EB}" destId="{3A33F17C-7BC6-40F2-ACB9-D60D814EC675}" srcOrd="0" destOrd="0" presId="urn:microsoft.com/office/officeart/2005/8/layout/hierarchy3"/>
    <dgm:cxn modelId="{BC924336-6B90-4F4D-A150-AC278808FEAB}" type="presParOf" srcId="{1232D50F-F8F6-4A6F-B187-AEB9996C28EB}" destId="{E53C24C6-8539-45C6-BAF8-A95CA0881667}" srcOrd="1" destOrd="0" presId="urn:microsoft.com/office/officeart/2005/8/layout/hierarchy3"/>
    <dgm:cxn modelId="{B8EE3310-8276-4211-B0EE-77639CF6B006}" type="presParOf" srcId="{1232D50F-F8F6-4A6F-B187-AEB9996C28EB}" destId="{68F152DB-ECE7-46AB-B053-556A63DF1364}" srcOrd="2" destOrd="0" presId="urn:microsoft.com/office/officeart/2005/8/layout/hierarchy3"/>
    <dgm:cxn modelId="{E81C9A77-16E6-4DCF-B6C8-E24F2E9DA23D}" type="presParOf" srcId="{1232D50F-F8F6-4A6F-B187-AEB9996C28EB}" destId="{1D426657-0F83-4053-8560-2729B5085194}" srcOrd="3" destOrd="0" presId="urn:microsoft.com/office/officeart/2005/8/layout/hierarchy3"/>
    <dgm:cxn modelId="{F96C7BC3-DE95-490E-B464-3EB30CD24C5E}" type="presParOf" srcId="{1232D50F-F8F6-4A6F-B187-AEB9996C28EB}" destId="{97EE431A-566F-4C43-BAB5-E23FA13F7015}" srcOrd="4" destOrd="0" presId="urn:microsoft.com/office/officeart/2005/8/layout/hierarchy3"/>
    <dgm:cxn modelId="{21E0BDC0-5E77-4C2C-9642-FC95872BBFBF}" type="presParOf" srcId="{1232D50F-F8F6-4A6F-B187-AEB9996C28EB}" destId="{37296E42-724A-4EAD-8BCF-BE1F5FEA46DE}" srcOrd="5" destOrd="0" presId="urn:microsoft.com/office/officeart/2005/8/layout/hierarchy3"/>
    <dgm:cxn modelId="{786D83D2-2B0E-47C7-8CCA-6ECF2797495E}" type="presParOf" srcId="{D2DC972B-726E-43F6-AC8A-3819196883CD}" destId="{E18FB192-3BCD-4193-B223-25D724C3C1DC}" srcOrd="2" destOrd="0" presId="urn:microsoft.com/office/officeart/2005/8/layout/hierarchy3"/>
    <dgm:cxn modelId="{D1F6AFC4-0683-47DC-9B6A-DE401CB0EA6F}" type="presParOf" srcId="{E18FB192-3BCD-4193-B223-25D724C3C1DC}" destId="{DDD2C0A4-89EE-41F1-AC4F-D6BE70BBBE09}" srcOrd="0" destOrd="0" presId="urn:microsoft.com/office/officeart/2005/8/layout/hierarchy3"/>
    <dgm:cxn modelId="{C15CCD3B-E801-46EA-86B0-D052E948E2B3}" type="presParOf" srcId="{DDD2C0A4-89EE-41F1-AC4F-D6BE70BBBE09}" destId="{15432605-DE6E-4185-904E-97E00C67AB83}" srcOrd="0" destOrd="0" presId="urn:microsoft.com/office/officeart/2005/8/layout/hierarchy3"/>
    <dgm:cxn modelId="{B4AE5DA3-1CDA-473D-8A85-B6264F4A9088}" type="presParOf" srcId="{DDD2C0A4-89EE-41F1-AC4F-D6BE70BBBE09}" destId="{07F03AB2-E015-4035-9660-8E3B22A8DFF0}" srcOrd="1" destOrd="0" presId="urn:microsoft.com/office/officeart/2005/8/layout/hierarchy3"/>
    <dgm:cxn modelId="{B9D34AE3-CE18-4EE2-8465-4951FE6A6C27}" type="presParOf" srcId="{E18FB192-3BCD-4193-B223-25D724C3C1DC}" destId="{5C8FA250-FA58-4266-9741-3234C9CEFE13}" srcOrd="1" destOrd="0" presId="urn:microsoft.com/office/officeart/2005/8/layout/hierarchy3"/>
    <dgm:cxn modelId="{673BDB30-62BC-4EF7-AC7E-B2A7588CB087}" type="presParOf" srcId="{5C8FA250-FA58-4266-9741-3234C9CEFE13}" destId="{C8030C4E-DABB-4702-BA5E-4D568F58A553}" srcOrd="0" destOrd="0" presId="urn:microsoft.com/office/officeart/2005/8/layout/hierarchy3"/>
    <dgm:cxn modelId="{70BBFF03-5A0C-493A-A73C-D15070FCAF02}" type="presParOf" srcId="{5C8FA250-FA58-4266-9741-3234C9CEFE13}" destId="{4B6751B6-D97D-4836-87B2-236EE8AD9A8B}" srcOrd="1" destOrd="0" presId="urn:microsoft.com/office/officeart/2005/8/layout/hierarchy3"/>
    <dgm:cxn modelId="{9BA1A80C-43D8-4567-AFA5-18E87F6A1593}" type="presParOf" srcId="{5C8FA250-FA58-4266-9741-3234C9CEFE13}" destId="{C07F5711-C1C5-4EFB-BE45-0DD0E413F585}" srcOrd="2" destOrd="0" presId="urn:microsoft.com/office/officeart/2005/8/layout/hierarchy3"/>
    <dgm:cxn modelId="{489637DD-7E8A-4079-957E-5745E5264C11}" type="presParOf" srcId="{5C8FA250-FA58-4266-9741-3234C9CEFE13}" destId="{CA5FEDA1-01C8-48C8-B9CC-C56AA8A023B4}" srcOrd="3" destOrd="0" presId="urn:microsoft.com/office/officeart/2005/8/layout/hierarchy3"/>
    <dgm:cxn modelId="{A4B10FEF-2CEF-4317-A898-3427A188CE0F}" type="presParOf" srcId="{5C8FA250-FA58-4266-9741-3234C9CEFE13}" destId="{03E3E237-B5CE-4362-93C6-22CB1EA97993}" srcOrd="4" destOrd="0" presId="urn:microsoft.com/office/officeart/2005/8/layout/hierarchy3"/>
    <dgm:cxn modelId="{5F62BD27-A7F0-4EDB-AEFE-0DF316F3C19E}" type="presParOf" srcId="{5C8FA250-FA58-4266-9741-3234C9CEFE13}" destId="{4EB99A64-E1E5-475C-A77A-37E35E03C8FF}" srcOrd="5" destOrd="0" presId="urn:microsoft.com/office/officeart/2005/8/layout/hierarchy3"/>
    <dgm:cxn modelId="{29B92A57-1489-4616-9664-27206EE49CF2}" type="presParOf" srcId="{D2DC972B-726E-43F6-AC8A-3819196883CD}" destId="{290BBABE-880D-4787-99EB-A9CA8F478C9A}" srcOrd="3" destOrd="0" presId="urn:microsoft.com/office/officeart/2005/8/layout/hierarchy3"/>
    <dgm:cxn modelId="{E5ABEBF1-81F8-4C68-8652-46176041730E}" type="presParOf" srcId="{290BBABE-880D-4787-99EB-A9CA8F478C9A}" destId="{82EB4ABF-D7DF-422F-8C02-CAFB0D6D1978}" srcOrd="0" destOrd="0" presId="urn:microsoft.com/office/officeart/2005/8/layout/hierarchy3"/>
    <dgm:cxn modelId="{46498667-0BC5-41DA-B9A2-DEFE195F9C87}" type="presParOf" srcId="{82EB4ABF-D7DF-422F-8C02-CAFB0D6D1978}" destId="{1EF0F79A-EC19-4FD8-919C-29CB884C7E44}" srcOrd="0" destOrd="0" presId="urn:microsoft.com/office/officeart/2005/8/layout/hierarchy3"/>
    <dgm:cxn modelId="{FE08A9B2-4D09-477C-9853-E9510DE5FDE7}" type="presParOf" srcId="{82EB4ABF-D7DF-422F-8C02-CAFB0D6D1978}" destId="{EADD8933-50DD-4960-A1EC-18C3D86BC90C}" srcOrd="1" destOrd="0" presId="urn:microsoft.com/office/officeart/2005/8/layout/hierarchy3"/>
    <dgm:cxn modelId="{7D2506D8-9368-462F-AF7C-64AF20DE4B93}" type="presParOf" srcId="{290BBABE-880D-4787-99EB-A9CA8F478C9A}" destId="{CEACA7D5-F89D-445A-A684-DBBD31E7BAB8}" srcOrd="1" destOrd="0" presId="urn:microsoft.com/office/officeart/2005/8/layout/hierarchy3"/>
    <dgm:cxn modelId="{2206937C-C245-410D-973C-5B28D08C7BD1}" type="presParOf" srcId="{CEACA7D5-F89D-445A-A684-DBBD31E7BAB8}" destId="{05E05029-1CC3-46ED-87A7-802753DC8000}" srcOrd="0" destOrd="0" presId="urn:microsoft.com/office/officeart/2005/8/layout/hierarchy3"/>
    <dgm:cxn modelId="{B203ACA4-2E7C-42BD-8BD4-C22E6AD29216}" type="presParOf" srcId="{CEACA7D5-F89D-445A-A684-DBBD31E7BAB8}" destId="{E6C21733-7759-4A42-93DE-D09ACA52F5D0}" srcOrd="1" destOrd="0" presId="urn:microsoft.com/office/officeart/2005/8/layout/hierarchy3"/>
    <dgm:cxn modelId="{B2488B99-0654-45DA-BF12-4593C9A54E21}" type="presParOf" srcId="{CEACA7D5-F89D-445A-A684-DBBD31E7BAB8}" destId="{5AD8A1EB-3F72-4C04-B4BC-9650CF694809}" srcOrd="2" destOrd="0" presId="urn:microsoft.com/office/officeart/2005/8/layout/hierarchy3"/>
    <dgm:cxn modelId="{EA998BFD-67C0-4AB5-8F72-148E527F987E}" type="presParOf" srcId="{CEACA7D5-F89D-445A-A684-DBBD31E7BAB8}" destId="{C1C48771-500C-4BB9-A644-FD9B15E2B517}" srcOrd="3" destOrd="0" presId="urn:microsoft.com/office/officeart/2005/8/layout/hierarchy3"/>
    <dgm:cxn modelId="{449E019E-8D87-4F3D-8BF3-B4BF3F36A0CD}" type="presParOf" srcId="{D2DC972B-726E-43F6-AC8A-3819196883CD}" destId="{725034A9-F591-4C9B-B356-38081F1C6CAA}" srcOrd="4" destOrd="0" presId="urn:microsoft.com/office/officeart/2005/8/layout/hierarchy3"/>
    <dgm:cxn modelId="{098EC8AA-EAE1-4FC1-9C8F-B12D20D7A166}" type="presParOf" srcId="{725034A9-F591-4C9B-B356-38081F1C6CAA}" destId="{B8E520C2-A1C3-4A13-837C-5630240D58A0}" srcOrd="0" destOrd="0" presId="urn:microsoft.com/office/officeart/2005/8/layout/hierarchy3"/>
    <dgm:cxn modelId="{D2DA1F21-64A4-48B2-ABCB-BB10975A7AB8}" type="presParOf" srcId="{B8E520C2-A1C3-4A13-837C-5630240D58A0}" destId="{6577BCAD-4038-4D01-93A8-CA0A8B7F72F9}" srcOrd="0" destOrd="0" presId="urn:microsoft.com/office/officeart/2005/8/layout/hierarchy3"/>
    <dgm:cxn modelId="{CD4A33A6-7956-4D05-A7A3-CBF947FCDABF}" type="presParOf" srcId="{B8E520C2-A1C3-4A13-837C-5630240D58A0}" destId="{47F6CE3E-BD0A-40A3-8B0C-5F0CE579063A}" srcOrd="1" destOrd="0" presId="urn:microsoft.com/office/officeart/2005/8/layout/hierarchy3"/>
    <dgm:cxn modelId="{748D3849-E7D9-4F70-9ED6-AC0203C2D0DD}" type="presParOf" srcId="{725034A9-F591-4C9B-B356-38081F1C6CAA}" destId="{58437C86-9584-4E6D-A48D-92BE7C4A98BB}" srcOrd="1" destOrd="0" presId="urn:microsoft.com/office/officeart/2005/8/layout/hierarchy3"/>
    <dgm:cxn modelId="{84AEEE9C-3CFB-4651-AF94-FF981E093832}" type="presParOf" srcId="{58437C86-9584-4E6D-A48D-92BE7C4A98BB}" destId="{3CAE8814-2F96-41CF-A6EC-DF2FB4132496}" srcOrd="0" destOrd="0" presId="urn:microsoft.com/office/officeart/2005/8/layout/hierarchy3"/>
    <dgm:cxn modelId="{9EB28FC8-9CEB-4A06-BF6C-13A5D43ABE87}" type="presParOf" srcId="{58437C86-9584-4E6D-A48D-92BE7C4A98BB}" destId="{39ACE0AC-3D3F-4BC6-B24A-0AD0F27911D5}" srcOrd="1" destOrd="0" presId="urn:microsoft.com/office/officeart/2005/8/layout/hierarchy3"/>
    <dgm:cxn modelId="{A42E6C5D-6089-4490-A48A-F08AA7883B03}" type="presParOf" srcId="{58437C86-9584-4E6D-A48D-92BE7C4A98BB}" destId="{6B5D91E8-17BF-4D46-ADBA-78CEEA8BECC8}" srcOrd="2" destOrd="0" presId="urn:microsoft.com/office/officeart/2005/8/layout/hierarchy3"/>
    <dgm:cxn modelId="{07FF06AD-2FA5-4DFE-BCCD-D0CAD758321F}" type="presParOf" srcId="{58437C86-9584-4E6D-A48D-92BE7C4A98BB}" destId="{45E54629-9E93-454C-83CB-10A6DBAEFB32}" srcOrd="3" destOrd="0" presId="urn:microsoft.com/office/officeart/2005/8/layout/hierarchy3"/>
    <dgm:cxn modelId="{12C3A0C8-5459-41C8-983A-BF440C96258D}" type="presParOf" srcId="{58437C86-9584-4E6D-A48D-92BE7C4A98BB}" destId="{0CACD932-A524-4E35-8605-69B8315AC86F}" srcOrd="4" destOrd="0" presId="urn:microsoft.com/office/officeart/2005/8/layout/hierarchy3"/>
    <dgm:cxn modelId="{F3360B35-B9B5-471A-9A34-B5911C90B296}" type="presParOf" srcId="{58437C86-9584-4E6D-A48D-92BE7C4A98BB}" destId="{50633E7E-A5CF-429D-A336-16B0E91E2D53}"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CCCD76-CEFF-4AB6-A822-C2F80C4BEB3C}" type="doc">
      <dgm:prSet loTypeId="urn:microsoft.com/office/officeart/2005/8/layout/StepDownProcess" loCatId="process" qsTypeId="urn:microsoft.com/office/officeart/2005/8/quickstyle/simple1" qsCatId="simple" csTypeId="urn:microsoft.com/office/officeart/2005/8/colors/accent3_2" csCatId="accent3" phldr="1"/>
      <dgm:spPr/>
      <dgm:t>
        <a:bodyPr/>
        <a:lstStyle/>
        <a:p>
          <a:endParaRPr lang="en-US"/>
        </a:p>
      </dgm:t>
    </dgm:pt>
    <dgm:pt modelId="{D3431930-35BC-4B3E-9739-86043F093A9B}">
      <dgm:prSet phldrT="[Text]"/>
      <dgm:spPr/>
      <dgm:t>
        <a:bodyPr/>
        <a:lstStyle/>
        <a:p>
          <a:r>
            <a:rPr lang="en-US" dirty="0" smtClean="0"/>
            <a:t>ReviewManager5 files</a:t>
          </a:r>
          <a:endParaRPr lang="en-US" dirty="0"/>
        </a:p>
      </dgm:t>
    </dgm:pt>
    <dgm:pt modelId="{3E9AD3D0-9049-4B21-9C71-9C05E635F46B}" type="parTrans" cxnId="{56A43F47-B344-4C16-BDD2-2CAA5B01A9A3}">
      <dgm:prSet/>
      <dgm:spPr/>
      <dgm:t>
        <a:bodyPr/>
        <a:lstStyle/>
        <a:p>
          <a:endParaRPr lang="en-US"/>
        </a:p>
      </dgm:t>
    </dgm:pt>
    <dgm:pt modelId="{53A0E185-9647-4BD2-93D8-A6027D706AF1}" type="sibTrans" cxnId="{56A43F47-B344-4C16-BDD2-2CAA5B01A9A3}">
      <dgm:prSet/>
      <dgm:spPr/>
      <dgm:t>
        <a:bodyPr/>
        <a:lstStyle/>
        <a:p>
          <a:endParaRPr lang="en-US"/>
        </a:p>
      </dgm:t>
    </dgm:pt>
    <dgm:pt modelId="{83E44F19-A813-49C6-B0C7-96F7B347D6F9}">
      <dgm:prSet phldrT="[Text]"/>
      <dgm:spPr/>
      <dgm:t>
        <a:bodyPr/>
        <a:lstStyle/>
        <a:p>
          <a:r>
            <a:rPr lang="en-US" dirty="0" smtClean="0"/>
            <a:t>File backend</a:t>
          </a:r>
          <a:endParaRPr lang="en-US" dirty="0"/>
        </a:p>
      </dgm:t>
    </dgm:pt>
    <dgm:pt modelId="{E2E23B42-48DD-4702-8718-3EF7920F9928}" type="parTrans" cxnId="{99694F26-1FFE-48E4-887C-128CF54DC92E}">
      <dgm:prSet/>
      <dgm:spPr/>
      <dgm:t>
        <a:bodyPr/>
        <a:lstStyle/>
        <a:p>
          <a:endParaRPr lang="en-US"/>
        </a:p>
      </dgm:t>
    </dgm:pt>
    <dgm:pt modelId="{A3832AB1-097D-4D47-BF3B-FF1D4720BD81}" type="sibTrans" cxnId="{99694F26-1FFE-48E4-887C-128CF54DC92E}">
      <dgm:prSet/>
      <dgm:spPr/>
      <dgm:t>
        <a:bodyPr/>
        <a:lstStyle/>
        <a:p>
          <a:endParaRPr lang="en-US"/>
        </a:p>
      </dgm:t>
    </dgm:pt>
    <dgm:pt modelId="{BE508897-9357-4AA0-A415-1D802DACA0FA}">
      <dgm:prSet phldrT="[Text]"/>
      <dgm:spPr/>
      <dgm:t>
        <a:bodyPr/>
        <a:lstStyle/>
        <a:p>
          <a:r>
            <a:rPr lang="en-US" dirty="0" smtClean="0"/>
            <a:t>Tidy XML</a:t>
          </a:r>
        </a:p>
      </dgm:t>
    </dgm:pt>
    <dgm:pt modelId="{599431F8-3E01-40C2-AD08-5B0CFEBF078F}" type="parTrans" cxnId="{C66CDEDD-0ADA-4503-B85C-D29ABED85BB1}">
      <dgm:prSet/>
      <dgm:spPr/>
      <dgm:t>
        <a:bodyPr/>
        <a:lstStyle/>
        <a:p>
          <a:endParaRPr lang="en-US"/>
        </a:p>
      </dgm:t>
    </dgm:pt>
    <dgm:pt modelId="{B7EF9CD1-0C0D-40D5-A6DE-5A5FB24EC5F0}" type="sibTrans" cxnId="{C66CDEDD-0ADA-4503-B85C-D29ABED85BB1}">
      <dgm:prSet/>
      <dgm:spPr/>
      <dgm:t>
        <a:bodyPr/>
        <a:lstStyle/>
        <a:p>
          <a:endParaRPr lang="en-US"/>
        </a:p>
      </dgm:t>
    </dgm:pt>
    <dgm:pt modelId="{7061B6DA-7530-46CF-8C77-7BA256BBFC04}" type="pres">
      <dgm:prSet presAssocID="{F1CCCD76-CEFF-4AB6-A822-C2F80C4BEB3C}" presName="rootnode" presStyleCnt="0">
        <dgm:presLayoutVars>
          <dgm:chMax/>
          <dgm:chPref/>
          <dgm:dir/>
          <dgm:animLvl val="lvl"/>
        </dgm:presLayoutVars>
      </dgm:prSet>
      <dgm:spPr/>
      <dgm:t>
        <a:bodyPr/>
        <a:lstStyle/>
        <a:p>
          <a:endParaRPr lang="en-US"/>
        </a:p>
      </dgm:t>
    </dgm:pt>
    <dgm:pt modelId="{2B8DF56C-710D-45D4-A0FA-BDF9ABC581B6}" type="pres">
      <dgm:prSet presAssocID="{D3431930-35BC-4B3E-9739-86043F093A9B}" presName="composite" presStyleCnt="0"/>
      <dgm:spPr/>
      <dgm:t>
        <a:bodyPr/>
        <a:lstStyle/>
        <a:p>
          <a:endParaRPr lang="en-US"/>
        </a:p>
      </dgm:t>
    </dgm:pt>
    <dgm:pt modelId="{BB4EC2E4-9FF8-446E-B8C8-28082325099B}" type="pres">
      <dgm:prSet presAssocID="{D3431930-35BC-4B3E-9739-86043F093A9B}" presName="bentUpArrow1" presStyleLbl="alignImgPlace1" presStyleIdx="0" presStyleCnt="2"/>
      <dgm:spPr>
        <a:solidFill>
          <a:schemeClr val="accent3">
            <a:lumMod val="60000"/>
            <a:lumOff val="40000"/>
          </a:schemeClr>
        </a:solidFill>
      </dgm:spPr>
      <dgm:t>
        <a:bodyPr/>
        <a:lstStyle/>
        <a:p>
          <a:endParaRPr lang="en-US"/>
        </a:p>
      </dgm:t>
    </dgm:pt>
    <dgm:pt modelId="{F2AA2549-6ED1-4869-99A9-BFECF3F2D6EA}" type="pres">
      <dgm:prSet presAssocID="{D3431930-35BC-4B3E-9739-86043F093A9B}" presName="ParentText" presStyleLbl="node1" presStyleIdx="0" presStyleCnt="3">
        <dgm:presLayoutVars>
          <dgm:chMax val="1"/>
          <dgm:chPref val="1"/>
          <dgm:bulletEnabled val="1"/>
        </dgm:presLayoutVars>
      </dgm:prSet>
      <dgm:spPr/>
      <dgm:t>
        <a:bodyPr/>
        <a:lstStyle/>
        <a:p>
          <a:endParaRPr lang="en-US"/>
        </a:p>
      </dgm:t>
    </dgm:pt>
    <dgm:pt modelId="{851E5403-FD01-4588-8F8D-2E0386A432BF}" type="pres">
      <dgm:prSet presAssocID="{D3431930-35BC-4B3E-9739-86043F093A9B}" presName="ChildText" presStyleLbl="revTx" presStyleIdx="0" presStyleCnt="2">
        <dgm:presLayoutVars>
          <dgm:chMax val="0"/>
          <dgm:chPref val="0"/>
          <dgm:bulletEnabled val="1"/>
        </dgm:presLayoutVars>
      </dgm:prSet>
      <dgm:spPr/>
      <dgm:t>
        <a:bodyPr/>
        <a:lstStyle/>
        <a:p>
          <a:endParaRPr lang="en-US"/>
        </a:p>
      </dgm:t>
    </dgm:pt>
    <dgm:pt modelId="{4B260B08-1EAE-4EAE-8B26-9CFFC1C9230E}" type="pres">
      <dgm:prSet presAssocID="{53A0E185-9647-4BD2-93D8-A6027D706AF1}" presName="sibTrans" presStyleCnt="0"/>
      <dgm:spPr/>
      <dgm:t>
        <a:bodyPr/>
        <a:lstStyle/>
        <a:p>
          <a:endParaRPr lang="en-US"/>
        </a:p>
      </dgm:t>
    </dgm:pt>
    <dgm:pt modelId="{AA1E0B4C-957F-4866-B1B3-EFA1BF0D0CBE}" type="pres">
      <dgm:prSet presAssocID="{83E44F19-A813-49C6-B0C7-96F7B347D6F9}" presName="composite" presStyleCnt="0"/>
      <dgm:spPr/>
      <dgm:t>
        <a:bodyPr/>
        <a:lstStyle/>
        <a:p>
          <a:endParaRPr lang="en-US"/>
        </a:p>
      </dgm:t>
    </dgm:pt>
    <dgm:pt modelId="{977A9CB2-5C6B-4C8E-8285-A623A4323105}" type="pres">
      <dgm:prSet presAssocID="{83E44F19-A813-49C6-B0C7-96F7B347D6F9}" presName="bentUpArrow1" presStyleLbl="alignImgPlace1" presStyleIdx="1" presStyleCnt="2"/>
      <dgm:spPr>
        <a:solidFill>
          <a:schemeClr val="accent3">
            <a:lumMod val="60000"/>
            <a:lumOff val="40000"/>
          </a:schemeClr>
        </a:solidFill>
      </dgm:spPr>
      <dgm:t>
        <a:bodyPr/>
        <a:lstStyle/>
        <a:p>
          <a:endParaRPr lang="en-US"/>
        </a:p>
      </dgm:t>
    </dgm:pt>
    <dgm:pt modelId="{784E4B99-A117-40A8-868C-8B6B83123E72}" type="pres">
      <dgm:prSet presAssocID="{83E44F19-A813-49C6-B0C7-96F7B347D6F9}" presName="ParentText" presStyleLbl="node1" presStyleIdx="1" presStyleCnt="3">
        <dgm:presLayoutVars>
          <dgm:chMax val="1"/>
          <dgm:chPref val="1"/>
          <dgm:bulletEnabled val="1"/>
        </dgm:presLayoutVars>
      </dgm:prSet>
      <dgm:spPr/>
      <dgm:t>
        <a:bodyPr/>
        <a:lstStyle/>
        <a:p>
          <a:endParaRPr lang="en-US"/>
        </a:p>
      </dgm:t>
    </dgm:pt>
    <dgm:pt modelId="{90A687A6-C0D6-45E0-9030-B48A1082DEC8}" type="pres">
      <dgm:prSet presAssocID="{83E44F19-A813-49C6-B0C7-96F7B347D6F9}" presName="ChildText" presStyleLbl="revTx" presStyleIdx="1" presStyleCnt="2">
        <dgm:presLayoutVars>
          <dgm:chMax val="0"/>
          <dgm:chPref val="0"/>
          <dgm:bulletEnabled val="1"/>
        </dgm:presLayoutVars>
      </dgm:prSet>
      <dgm:spPr/>
      <dgm:t>
        <a:bodyPr/>
        <a:lstStyle/>
        <a:p>
          <a:endParaRPr lang="en-US"/>
        </a:p>
      </dgm:t>
    </dgm:pt>
    <dgm:pt modelId="{010A01B0-0564-4163-B096-9FA701208112}" type="pres">
      <dgm:prSet presAssocID="{A3832AB1-097D-4D47-BF3B-FF1D4720BD81}" presName="sibTrans" presStyleCnt="0"/>
      <dgm:spPr/>
      <dgm:t>
        <a:bodyPr/>
        <a:lstStyle/>
        <a:p>
          <a:endParaRPr lang="en-US"/>
        </a:p>
      </dgm:t>
    </dgm:pt>
    <dgm:pt modelId="{5C72C7EC-776E-44A1-837D-B71017B40452}" type="pres">
      <dgm:prSet presAssocID="{BE508897-9357-4AA0-A415-1D802DACA0FA}" presName="composite" presStyleCnt="0"/>
      <dgm:spPr/>
      <dgm:t>
        <a:bodyPr/>
        <a:lstStyle/>
        <a:p>
          <a:endParaRPr lang="en-US"/>
        </a:p>
      </dgm:t>
    </dgm:pt>
    <dgm:pt modelId="{A8D19D03-96D3-4CB5-B80C-EA536CACD124}" type="pres">
      <dgm:prSet presAssocID="{BE508897-9357-4AA0-A415-1D802DACA0FA}" presName="ParentText" presStyleLbl="node1" presStyleIdx="2" presStyleCnt="3">
        <dgm:presLayoutVars>
          <dgm:chMax val="1"/>
          <dgm:chPref val="1"/>
          <dgm:bulletEnabled val="1"/>
        </dgm:presLayoutVars>
      </dgm:prSet>
      <dgm:spPr/>
      <dgm:t>
        <a:bodyPr/>
        <a:lstStyle/>
        <a:p>
          <a:endParaRPr lang="en-US"/>
        </a:p>
      </dgm:t>
    </dgm:pt>
  </dgm:ptLst>
  <dgm:cxnLst>
    <dgm:cxn modelId="{C66CDEDD-0ADA-4503-B85C-D29ABED85BB1}" srcId="{F1CCCD76-CEFF-4AB6-A822-C2F80C4BEB3C}" destId="{BE508897-9357-4AA0-A415-1D802DACA0FA}" srcOrd="2" destOrd="0" parTransId="{599431F8-3E01-40C2-AD08-5B0CFEBF078F}" sibTransId="{B7EF9CD1-0C0D-40D5-A6DE-5A5FB24EC5F0}"/>
    <dgm:cxn modelId="{8A8C0C64-E55D-4464-9CC8-196B7C9D3AC6}" type="presOf" srcId="{F1CCCD76-CEFF-4AB6-A822-C2F80C4BEB3C}" destId="{7061B6DA-7530-46CF-8C77-7BA256BBFC04}" srcOrd="0" destOrd="0" presId="urn:microsoft.com/office/officeart/2005/8/layout/StepDownProcess"/>
    <dgm:cxn modelId="{2E719FF3-420A-45D3-A6EC-46CB5859A448}" type="presOf" srcId="{BE508897-9357-4AA0-A415-1D802DACA0FA}" destId="{A8D19D03-96D3-4CB5-B80C-EA536CACD124}" srcOrd="0" destOrd="0" presId="urn:microsoft.com/office/officeart/2005/8/layout/StepDownProcess"/>
    <dgm:cxn modelId="{99694F26-1FFE-48E4-887C-128CF54DC92E}" srcId="{F1CCCD76-CEFF-4AB6-A822-C2F80C4BEB3C}" destId="{83E44F19-A813-49C6-B0C7-96F7B347D6F9}" srcOrd="1" destOrd="0" parTransId="{E2E23B42-48DD-4702-8718-3EF7920F9928}" sibTransId="{A3832AB1-097D-4D47-BF3B-FF1D4720BD81}"/>
    <dgm:cxn modelId="{ABDDDC86-0CEA-4E0D-B56C-84CCF051FE7E}" type="presOf" srcId="{83E44F19-A813-49C6-B0C7-96F7B347D6F9}" destId="{784E4B99-A117-40A8-868C-8B6B83123E72}" srcOrd="0" destOrd="0" presId="urn:microsoft.com/office/officeart/2005/8/layout/StepDownProcess"/>
    <dgm:cxn modelId="{A48EF2E2-A1C5-459A-A804-A5F2FF1E3BF4}" type="presOf" srcId="{D3431930-35BC-4B3E-9739-86043F093A9B}" destId="{F2AA2549-6ED1-4869-99A9-BFECF3F2D6EA}" srcOrd="0" destOrd="0" presId="urn:microsoft.com/office/officeart/2005/8/layout/StepDownProcess"/>
    <dgm:cxn modelId="{56A43F47-B344-4C16-BDD2-2CAA5B01A9A3}" srcId="{F1CCCD76-CEFF-4AB6-A822-C2F80C4BEB3C}" destId="{D3431930-35BC-4B3E-9739-86043F093A9B}" srcOrd="0" destOrd="0" parTransId="{3E9AD3D0-9049-4B21-9C71-9C05E635F46B}" sibTransId="{53A0E185-9647-4BD2-93D8-A6027D706AF1}"/>
    <dgm:cxn modelId="{EBEA033E-67BE-4203-BA7C-FECE90E19449}" type="presParOf" srcId="{7061B6DA-7530-46CF-8C77-7BA256BBFC04}" destId="{2B8DF56C-710D-45D4-A0FA-BDF9ABC581B6}" srcOrd="0" destOrd="0" presId="urn:microsoft.com/office/officeart/2005/8/layout/StepDownProcess"/>
    <dgm:cxn modelId="{AFF19544-0D80-4F3E-B4F0-36C5BC232EB0}" type="presParOf" srcId="{2B8DF56C-710D-45D4-A0FA-BDF9ABC581B6}" destId="{BB4EC2E4-9FF8-446E-B8C8-28082325099B}" srcOrd="0" destOrd="0" presId="urn:microsoft.com/office/officeart/2005/8/layout/StepDownProcess"/>
    <dgm:cxn modelId="{2379D7BF-B746-4E86-8857-F2BA03DE2AEB}" type="presParOf" srcId="{2B8DF56C-710D-45D4-A0FA-BDF9ABC581B6}" destId="{F2AA2549-6ED1-4869-99A9-BFECF3F2D6EA}" srcOrd="1" destOrd="0" presId="urn:microsoft.com/office/officeart/2005/8/layout/StepDownProcess"/>
    <dgm:cxn modelId="{A496C547-EFB3-4319-BE49-E9808DB6F534}" type="presParOf" srcId="{2B8DF56C-710D-45D4-A0FA-BDF9ABC581B6}" destId="{851E5403-FD01-4588-8F8D-2E0386A432BF}" srcOrd="2" destOrd="0" presId="urn:microsoft.com/office/officeart/2005/8/layout/StepDownProcess"/>
    <dgm:cxn modelId="{859724AF-FDDD-4011-ABBC-E023BF66EFE5}" type="presParOf" srcId="{7061B6DA-7530-46CF-8C77-7BA256BBFC04}" destId="{4B260B08-1EAE-4EAE-8B26-9CFFC1C9230E}" srcOrd="1" destOrd="0" presId="urn:microsoft.com/office/officeart/2005/8/layout/StepDownProcess"/>
    <dgm:cxn modelId="{ED64707D-8D97-49F2-A478-A976ED2A058E}" type="presParOf" srcId="{7061B6DA-7530-46CF-8C77-7BA256BBFC04}" destId="{AA1E0B4C-957F-4866-B1B3-EFA1BF0D0CBE}" srcOrd="2" destOrd="0" presId="urn:microsoft.com/office/officeart/2005/8/layout/StepDownProcess"/>
    <dgm:cxn modelId="{4AE6C516-BC21-46BA-A84F-648AFC91FCA5}" type="presParOf" srcId="{AA1E0B4C-957F-4866-B1B3-EFA1BF0D0CBE}" destId="{977A9CB2-5C6B-4C8E-8285-A623A4323105}" srcOrd="0" destOrd="0" presId="urn:microsoft.com/office/officeart/2005/8/layout/StepDownProcess"/>
    <dgm:cxn modelId="{C3E74E10-F4D6-449F-A1DE-923261F9F0B4}" type="presParOf" srcId="{AA1E0B4C-957F-4866-B1B3-EFA1BF0D0CBE}" destId="{784E4B99-A117-40A8-868C-8B6B83123E72}" srcOrd="1" destOrd="0" presId="urn:microsoft.com/office/officeart/2005/8/layout/StepDownProcess"/>
    <dgm:cxn modelId="{16CE3CC8-076C-46CC-A3F4-356049D7EC26}" type="presParOf" srcId="{AA1E0B4C-957F-4866-B1B3-EFA1BF0D0CBE}" destId="{90A687A6-C0D6-45E0-9030-B48A1082DEC8}" srcOrd="2" destOrd="0" presId="urn:microsoft.com/office/officeart/2005/8/layout/StepDownProcess"/>
    <dgm:cxn modelId="{942F3380-13E7-4E2E-9524-3D1878E6529B}" type="presParOf" srcId="{7061B6DA-7530-46CF-8C77-7BA256BBFC04}" destId="{010A01B0-0564-4163-B096-9FA701208112}" srcOrd="3" destOrd="0" presId="urn:microsoft.com/office/officeart/2005/8/layout/StepDownProcess"/>
    <dgm:cxn modelId="{BEE6B0D6-9794-4982-868D-146AD442838A}" type="presParOf" srcId="{7061B6DA-7530-46CF-8C77-7BA256BBFC04}" destId="{5C72C7EC-776E-44A1-837D-B71017B40452}" srcOrd="4" destOrd="0" presId="urn:microsoft.com/office/officeart/2005/8/layout/StepDownProcess"/>
    <dgm:cxn modelId="{4A859E7A-493A-454D-BFA8-AF22EBBAB993}" type="presParOf" srcId="{5C72C7EC-776E-44A1-837D-B71017B40452}" destId="{A8D19D03-96D3-4CB5-B80C-EA536CACD124}" srcOrd="0"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943B8C-BEE4-40C4-87B7-7A900270F3C0}" type="doc">
      <dgm:prSet loTypeId="urn:microsoft.com/office/officeart/2008/layout/AlternatingHexagons" loCatId="list" qsTypeId="urn:microsoft.com/office/officeart/2005/8/quickstyle/simple1" qsCatId="simple" csTypeId="urn:microsoft.com/office/officeart/2005/8/colors/colorful4" csCatId="colorful" phldr="1"/>
      <dgm:spPr/>
      <dgm:t>
        <a:bodyPr/>
        <a:lstStyle/>
        <a:p>
          <a:endParaRPr lang="en-US"/>
        </a:p>
      </dgm:t>
    </dgm:pt>
    <dgm:pt modelId="{770BA490-134B-4C8C-81D2-256638371BF2}">
      <dgm:prSet phldrT="[Text]" custT="1"/>
      <dgm:spPr>
        <a:xfrm rot="5400000">
          <a:off x="2328284" y="95543"/>
          <a:ext cx="1445129" cy="1257262"/>
        </a:xfrm>
        <a:prstGeom prst="hexagon">
          <a:avLst>
            <a:gd name="adj" fmla="val 25000"/>
            <a:gd name="vf" fmla="val 11547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gm:spPr>
      <dgm:t>
        <a:bodyPr/>
        <a:lstStyle/>
        <a:p>
          <a:r>
            <a:rPr lang="en-US" sz="1200" b="1" dirty="0" smtClean="0">
              <a:solidFill>
                <a:sysClr val="window" lastClr="FFFFFF"/>
              </a:solidFill>
              <a:latin typeface="Calibri" panose="020F0502020204030204"/>
              <a:ea typeface="+mn-ea"/>
              <a:cs typeface="+mn-cs"/>
            </a:rPr>
            <a:t> </a:t>
          </a:r>
          <a:endParaRPr lang="en-US" sz="1200" b="1" dirty="0">
            <a:solidFill>
              <a:sysClr val="window" lastClr="FFFFFF"/>
            </a:solidFill>
            <a:latin typeface="Calibri" panose="020F0502020204030204"/>
            <a:ea typeface="+mn-ea"/>
            <a:cs typeface="+mn-cs"/>
          </a:endParaRPr>
        </a:p>
      </dgm:t>
    </dgm:pt>
    <dgm:pt modelId="{0A6FE79C-EED4-4FDA-AFCD-76B27EEE54C1}" type="parTrans" cxnId="{001BAFB6-977F-4BC9-A04E-2BEE3C1DA2CF}">
      <dgm:prSet/>
      <dgm:spPr/>
      <dgm:t>
        <a:bodyPr/>
        <a:lstStyle/>
        <a:p>
          <a:endParaRPr lang="en-US"/>
        </a:p>
      </dgm:t>
    </dgm:pt>
    <dgm:pt modelId="{99D42F4C-6909-44E2-8BD6-1959E95AD182}" type="sibTrans" cxnId="{001BAFB6-977F-4BC9-A04E-2BEE3C1DA2CF}">
      <dgm:prSet/>
      <dgm:spPr>
        <a:xfrm rot="5400000">
          <a:off x="970440" y="95543"/>
          <a:ext cx="1445129" cy="1257262"/>
        </a:xfrm>
        <a:prstGeom prst="hexagon">
          <a:avLst>
            <a:gd name="adj" fmla="val 25000"/>
            <a:gd name="vf" fmla="val 115470"/>
          </a:avLst>
        </a:prstGeom>
        <a:solidFill>
          <a:srgbClr val="FFC000">
            <a:hueOff val="2079139"/>
            <a:satOff val="-9594"/>
            <a:lumOff val="353"/>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en-US">
            <a:solidFill>
              <a:sysClr val="window" lastClr="FFFFFF"/>
            </a:solidFill>
            <a:latin typeface="Calibri" panose="020F0502020204030204"/>
            <a:ea typeface="+mn-ea"/>
            <a:cs typeface="+mn-cs"/>
          </a:endParaRPr>
        </a:p>
      </dgm:t>
    </dgm:pt>
    <dgm:pt modelId="{BC98E59F-3E6D-4D1C-8B1B-5F5E47ACC442}">
      <dgm:prSet phldrT="[Text]"/>
      <dgm:spPr>
        <a:xfrm>
          <a:off x="3717631" y="290635"/>
          <a:ext cx="1612764" cy="867077"/>
        </a:xfrm>
        <a:prstGeom prst="rect">
          <a:avLst/>
        </a:prstGeom>
        <a:noFill/>
        <a:ln>
          <a:noFill/>
        </a:ln>
        <a:effectLst/>
      </dgm:spPr>
      <dgm:t>
        <a:bodyPr/>
        <a:lstStyle/>
        <a:p>
          <a:r>
            <a:rPr lang="en-US" dirty="0" smtClean="0">
              <a:solidFill>
                <a:sysClr val="windowText" lastClr="000000">
                  <a:hueOff val="0"/>
                  <a:satOff val="0"/>
                  <a:lumOff val="0"/>
                  <a:alphaOff val="0"/>
                </a:sysClr>
              </a:solidFill>
              <a:latin typeface="Calibri" panose="020F0502020204030204"/>
              <a:ea typeface="+mn-ea"/>
              <a:cs typeface="+mn-cs"/>
            </a:rPr>
            <a:t>Allocation</a:t>
          </a:r>
          <a:endParaRPr lang="en-US" dirty="0">
            <a:solidFill>
              <a:sysClr val="windowText" lastClr="000000">
                <a:hueOff val="0"/>
                <a:satOff val="0"/>
                <a:lumOff val="0"/>
                <a:alphaOff val="0"/>
              </a:sysClr>
            </a:solidFill>
            <a:latin typeface="Calibri" panose="020F0502020204030204"/>
            <a:ea typeface="+mn-ea"/>
            <a:cs typeface="+mn-cs"/>
          </a:endParaRPr>
        </a:p>
      </dgm:t>
    </dgm:pt>
    <dgm:pt modelId="{389A80D9-CDE4-4C47-B917-E154777A50E7}" type="parTrans" cxnId="{5C233AFE-F04B-4A92-867D-E55F0B5AE94C}">
      <dgm:prSet/>
      <dgm:spPr/>
      <dgm:t>
        <a:bodyPr/>
        <a:lstStyle/>
        <a:p>
          <a:endParaRPr lang="en-US"/>
        </a:p>
      </dgm:t>
    </dgm:pt>
    <dgm:pt modelId="{8DC847AF-B302-4B03-848D-9E06F9910BE3}" type="sibTrans" cxnId="{5C233AFE-F04B-4A92-867D-E55F0B5AE94C}">
      <dgm:prSet/>
      <dgm:spPr/>
      <dgm:t>
        <a:bodyPr/>
        <a:lstStyle/>
        <a:p>
          <a:endParaRPr lang="en-US"/>
        </a:p>
      </dgm:t>
    </dgm:pt>
    <dgm:pt modelId="{E18F83BB-ED35-4D5B-A237-A59F6736B6F1}">
      <dgm:prSet phldrT="[Text]"/>
      <dgm:spPr>
        <a:xfrm rot="5400000">
          <a:off x="1646760" y="1322169"/>
          <a:ext cx="1445129" cy="1257262"/>
        </a:xfrm>
        <a:prstGeom prst="hexagon">
          <a:avLst>
            <a:gd name="adj" fmla="val 25000"/>
            <a:gd name="vf" fmla="val 115470"/>
          </a:avLst>
        </a:prstGeom>
        <a:solidFill>
          <a:srgbClr val="FFC000">
            <a:hueOff val="4158277"/>
            <a:satOff val="-19187"/>
            <a:lumOff val="706"/>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b="1" dirty="0" smtClean="0">
              <a:solidFill>
                <a:sysClr val="window" lastClr="FFFFFF"/>
              </a:solidFill>
              <a:latin typeface="Calibri" panose="020F0502020204030204"/>
              <a:ea typeface="+mn-ea"/>
              <a:cs typeface="+mn-cs"/>
            </a:rPr>
            <a:t>double blind</a:t>
          </a:r>
          <a:endParaRPr lang="en-US" b="1" dirty="0">
            <a:solidFill>
              <a:sysClr val="window" lastClr="FFFFFF"/>
            </a:solidFill>
            <a:latin typeface="Calibri" panose="020F0502020204030204"/>
            <a:ea typeface="+mn-ea"/>
            <a:cs typeface="+mn-cs"/>
          </a:endParaRPr>
        </a:p>
      </dgm:t>
    </dgm:pt>
    <dgm:pt modelId="{98A13933-FA16-4792-90EA-0DCDA931E407}" type="parTrans" cxnId="{5640D920-5AEB-4182-9918-99DE132C204B}">
      <dgm:prSet/>
      <dgm:spPr/>
      <dgm:t>
        <a:bodyPr/>
        <a:lstStyle/>
        <a:p>
          <a:endParaRPr lang="en-US"/>
        </a:p>
      </dgm:t>
    </dgm:pt>
    <dgm:pt modelId="{0FFE867D-3F04-4047-95B5-5D11C35F71D5}" type="sibTrans" cxnId="{5640D920-5AEB-4182-9918-99DE132C204B}">
      <dgm:prSet/>
      <dgm:spPr>
        <a:xfrm rot="5400000">
          <a:off x="3004604" y="1322169"/>
          <a:ext cx="1445129" cy="1257262"/>
        </a:xfrm>
        <a:prstGeom prst="hexagon">
          <a:avLst>
            <a:gd name="adj" fmla="val 25000"/>
            <a:gd name="vf" fmla="val 115470"/>
          </a:avLst>
        </a:prstGeom>
        <a:solidFill>
          <a:srgbClr val="FFC000">
            <a:hueOff val="6237415"/>
            <a:satOff val="-28781"/>
            <a:lumOff val="1059"/>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en-US">
            <a:solidFill>
              <a:sysClr val="window" lastClr="FFFFFF"/>
            </a:solidFill>
            <a:latin typeface="Calibri" panose="020F0502020204030204"/>
            <a:ea typeface="+mn-ea"/>
            <a:cs typeface="+mn-cs"/>
          </a:endParaRPr>
        </a:p>
      </dgm:t>
    </dgm:pt>
    <dgm:pt modelId="{2D6BF20F-0465-455C-85FE-0E2C2B2CE783}">
      <dgm:prSet phldrT="[Text]"/>
      <dgm:spPr>
        <a:xfrm>
          <a:off x="127929" y="1517262"/>
          <a:ext cx="1560740" cy="867077"/>
        </a:xfrm>
        <a:prstGeom prst="rect">
          <a:avLst/>
        </a:prstGeom>
        <a:noFill/>
        <a:ln>
          <a:noFill/>
        </a:ln>
        <a:effectLst/>
      </dgm:spPr>
      <dgm:t>
        <a:bodyPr/>
        <a:lstStyle/>
        <a:p>
          <a:r>
            <a:rPr lang="en-US" dirty="0" smtClean="0">
              <a:solidFill>
                <a:sysClr val="windowText" lastClr="000000">
                  <a:hueOff val="0"/>
                  <a:satOff val="0"/>
                  <a:lumOff val="0"/>
                  <a:alphaOff val="0"/>
                </a:sysClr>
              </a:solidFill>
              <a:latin typeface="Calibri" panose="020F0502020204030204"/>
              <a:ea typeface="+mn-ea"/>
              <a:cs typeface="+mn-cs"/>
            </a:rPr>
            <a:t>Blinding</a:t>
          </a:r>
          <a:endParaRPr lang="en-US" dirty="0">
            <a:solidFill>
              <a:sysClr val="windowText" lastClr="000000">
                <a:hueOff val="0"/>
                <a:satOff val="0"/>
                <a:lumOff val="0"/>
                <a:alphaOff val="0"/>
              </a:sysClr>
            </a:solidFill>
            <a:latin typeface="Calibri" panose="020F0502020204030204"/>
            <a:ea typeface="+mn-ea"/>
            <a:cs typeface="+mn-cs"/>
          </a:endParaRPr>
        </a:p>
      </dgm:t>
    </dgm:pt>
    <dgm:pt modelId="{6C5CF8DB-E6D6-4296-AAB8-A0811C0B31B1}" type="parTrans" cxnId="{B6503188-31E0-479B-AC70-2885D47AC60B}">
      <dgm:prSet/>
      <dgm:spPr/>
      <dgm:t>
        <a:bodyPr/>
        <a:lstStyle/>
        <a:p>
          <a:endParaRPr lang="en-US"/>
        </a:p>
      </dgm:t>
    </dgm:pt>
    <dgm:pt modelId="{1F59C0DB-CDF2-48F3-BD1D-526A51CEF319}" type="sibTrans" cxnId="{B6503188-31E0-479B-AC70-2885D47AC60B}">
      <dgm:prSet/>
      <dgm:spPr/>
      <dgm:t>
        <a:bodyPr/>
        <a:lstStyle/>
        <a:p>
          <a:endParaRPr lang="en-US"/>
        </a:p>
      </dgm:t>
    </dgm:pt>
    <dgm:pt modelId="{34AF46B1-7952-4DB5-8053-DFF09DEFB19E}">
      <dgm:prSet phldrT="[Text]"/>
      <dgm:spPr>
        <a:xfrm rot="5400000">
          <a:off x="2328284" y="2548795"/>
          <a:ext cx="1445129" cy="1257262"/>
        </a:xfrm>
        <a:prstGeom prst="hexagon">
          <a:avLst>
            <a:gd name="adj" fmla="val 25000"/>
            <a:gd name="vf" fmla="val 115470"/>
          </a:avLst>
        </a:prstGeom>
        <a:solidFill>
          <a:srgbClr val="FFC000">
            <a:hueOff val="8316554"/>
            <a:satOff val="-38374"/>
            <a:lumOff val="1412"/>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b="1" dirty="0" smtClean="0">
              <a:solidFill>
                <a:sysClr val="window" lastClr="FFFFFF"/>
              </a:solidFill>
              <a:latin typeface="Calibri" panose="020F0502020204030204"/>
              <a:ea typeface="+mn-ea"/>
              <a:cs typeface="+mn-cs"/>
            </a:rPr>
            <a:t>crossover</a:t>
          </a:r>
          <a:endParaRPr lang="en-US" b="1" dirty="0">
            <a:solidFill>
              <a:sysClr val="window" lastClr="FFFFFF"/>
            </a:solidFill>
            <a:latin typeface="Calibri" panose="020F0502020204030204"/>
            <a:ea typeface="+mn-ea"/>
            <a:cs typeface="+mn-cs"/>
          </a:endParaRPr>
        </a:p>
      </dgm:t>
    </dgm:pt>
    <dgm:pt modelId="{6F21BB65-A34F-4547-AEF1-DAE9B84E5A51}" type="parTrans" cxnId="{E65DC25B-A695-4003-8791-77DFCDAFE985}">
      <dgm:prSet/>
      <dgm:spPr/>
      <dgm:t>
        <a:bodyPr/>
        <a:lstStyle/>
        <a:p>
          <a:endParaRPr lang="en-US"/>
        </a:p>
      </dgm:t>
    </dgm:pt>
    <dgm:pt modelId="{6A278591-273D-4D4F-BBA6-CBE9382F873A}" type="sibTrans" cxnId="{E65DC25B-A695-4003-8791-77DFCDAFE985}">
      <dgm:prSet/>
      <dgm:spPr>
        <a:xfrm rot="5400000">
          <a:off x="970440" y="2548795"/>
          <a:ext cx="1445129" cy="1257262"/>
        </a:xfrm>
        <a:prstGeom prst="hexagon">
          <a:avLst>
            <a:gd name="adj" fmla="val 25000"/>
            <a:gd name="vf" fmla="val 115470"/>
          </a:avLst>
        </a:prstGeo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en-US">
            <a:solidFill>
              <a:sysClr val="window" lastClr="FFFFFF"/>
            </a:solidFill>
            <a:latin typeface="Calibri" panose="020F0502020204030204"/>
            <a:ea typeface="+mn-ea"/>
            <a:cs typeface="+mn-cs"/>
          </a:endParaRPr>
        </a:p>
      </dgm:t>
    </dgm:pt>
    <dgm:pt modelId="{4A025CB2-E3B9-409A-B804-286A0991C8D1}">
      <dgm:prSet phldrT="[Text]"/>
      <dgm:spPr>
        <a:xfrm>
          <a:off x="3717631" y="2743888"/>
          <a:ext cx="1612764" cy="867077"/>
        </a:xfrm>
        <a:prstGeom prst="rect">
          <a:avLst/>
        </a:prstGeom>
        <a:noFill/>
        <a:ln>
          <a:noFill/>
        </a:ln>
        <a:effectLst/>
      </dgm:spPr>
      <dgm:t>
        <a:bodyPr/>
        <a:lstStyle/>
        <a:p>
          <a:r>
            <a:rPr lang="en-US" dirty="0" smtClean="0">
              <a:solidFill>
                <a:sysClr val="windowText" lastClr="000000">
                  <a:hueOff val="0"/>
                  <a:satOff val="0"/>
                  <a:lumOff val="0"/>
                  <a:alphaOff val="0"/>
                </a:sysClr>
              </a:solidFill>
              <a:latin typeface="Calibri" panose="020F0502020204030204"/>
              <a:ea typeface="+mn-ea"/>
              <a:cs typeface="+mn-cs"/>
            </a:rPr>
            <a:t>Design</a:t>
          </a:r>
          <a:endParaRPr lang="en-US" dirty="0">
            <a:solidFill>
              <a:sysClr val="windowText" lastClr="000000">
                <a:hueOff val="0"/>
                <a:satOff val="0"/>
                <a:lumOff val="0"/>
                <a:alphaOff val="0"/>
              </a:sysClr>
            </a:solidFill>
            <a:latin typeface="Calibri" panose="020F0502020204030204"/>
            <a:ea typeface="+mn-ea"/>
            <a:cs typeface="+mn-cs"/>
          </a:endParaRPr>
        </a:p>
      </dgm:t>
    </dgm:pt>
    <dgm:pt modelId="{500D31CF-5564-493D-A01F-D70D08D74005}" type="parTrans" cxnId="{9412D504-70FA-4579-9607-C7C1769D616B}">
      <dgm:prSet/>
      <dgm:spPr/>
      <dgm:t>
        <a:bodyPr/>
        <a:lstStyle/>
        <a:p>
          <a:endParaRPr lang="en-US"/>
        </a:p>
      </dgm:t>
    </dgm:pt>
    <dgm:pt modelId="{A816A11B-A4CB-4BFC-99F4-C29FA8D0929C}" type="sibTrans" cxnId="{9412D504-70FA-4579-9607-C7C1769D616B}">
      <dgm:prSet/>
      <dgm:spPr/>
      <dgm:t>
        <a:bodyPr/>
        <a:lstStyle/>
        <a:p>
          <a:endParaRPr lang="en-US"/>
        </a:p>
      </dgm:t>
    </dgm:pt>
    <dgm:pt modelId="{3295D1EE-6592-483C-9766-5CA598FA77B9}" type="pres">
      <dgm:prSet presAssocID="{88943B8C-BEE4-40C4-87B7-7A900270F3C0}" presName="Name0" presStyleCnt="0">
        <dgm:presLayoutVars>
          <dgm:chMax/>
          <dgm:chPref/>
          <dgm:dir/>
          <dgm:animLvl val="lvl"/>
        </dgm:presLayoutVars>
      </dgm:prSet>
      <dgm:spPr/>
      <dgm:t>
        <a:bodyPr/>
        <a:lstStyle/>
        <a:p>
          <a:endParaRPr lang="en-US"/>
        </a:p>
      </dgm:t>
    </dgm:pt>
    <dgm:pt modelId="{797CB8B5-374A-4B70-A8B4-17DA8BE21272}" type="pres">
      <dgm:prSet presAssocID="{770BA490-134B-4C8C-81D2-256638371BF2}" presName="composite" presStyleCnt="0"/>
      <dgm:spPr/>
    </dgm:pt>
    <dgm:pt modelId="{7DFE5C77-F373-4089-B506-A461E6BD2295}" type="pres">
      <dgm:prSet presAssocID="{770BA490-134B-4C8C-81D2-256638371BF2}" presName="Parent1" presStyleLbl="node1" presStyleIdx="0" presStyleCnt="6">
        <dgm:presLayoutVars>
          <dgm:chMax val="1"/>
          <dgm:chPref val="1"/>
          <dgm:bulletEnabled val="1"/>
        </dgm:presLayoutVars>
      </dgm:prSet>
      <dgm:spPr/>
      <dgm:t>
        <a:bodyPr/>
        <a:lstStyle/>
        <a:p>
          <a:endParaRPr lang="en-US"/>
        </a:p>
      </dgm:t>
    </dgm:pt>
    <dgm:pt modelId="{9850E808-E19D-438A-BD81-8AECA8B5CFD1}" type="pres">
      <dgm:prSet presAssocID="{770BA490-134B-4C8C-81D2-256638371BF2}" presName="Childtext1" presStyleLbl="revTx" presStyleIdx="0" presStyleCnt="3">
        <dgm:presLayoutVars>
          <dgm:chMax val="0"/>
          <dgm:chPref val="0"/>
          <dgm:bulletEnabled val="1"/>
        </dgm:presLayoutVars>
      </dgm:prSet>
      <dgm:spPr/>
      <dgm:t>
        <a:bodyPr/>
        <a:lstStyle/>
        <a:p>
          <a:endParaRPr lang="en-US"/>
        </a:p>
      </dgm:t>
    </dgm:pt>
    <dgm:pt modelId="{1CDB9BBF-6BC5-41F8-AD69-A4A7366E2279}" type="pres">
      <dgm:prSet presAssocID="{770BA490-134B-4C8C-81D2-256638371BF2}" presName="BalanceSpacing" presStyleCnt="0"/>
      <dgm:spPr/>
    </dgm:pt>
    <dgm:pt modelId="{CE5929A1-E25C-422B-ABB0-007EF53A7904}" type="pres">
      <dgm:prSet presAssocID="{770BA490-134B-4C8C-81D2-256638371BF2}" presName="BalanceSpacing1" presStyleCnt="0"/>
      <dgm:spPr/>
    </dgm:pt>
    <dgm:pt modelId="{473F3694-8716-49C5-8A59-95AF9BE9614D}" type="pres">
      <dgm:prSet presAssocID="{99D42F4C-6909-44E2-8BD6-1959E95AD182}" presName="Accent1Text" presStyleLbl="node1" presStyleIdx="1" presStyleCnt="6"/>
      <dgm:spPr/>
      <dgm:t>
        <a:bodyPr/>
        <a:lstStyle/>
        <a:p>
          <a:endParaRPr lang="en-US"/>
        </a:p>
      </dgm:t>
    </dgm:pt>
    <dgm:pt modelId="{7D5DAE52-FE79-4888-835C-3FE46AC00D94}" type="pres">
      <dgm:prSet presAssocID="{99D42F4C-6909-44E2-8BD6-1959E95AD182}" presName="spaceBetweenRectangles" presStyleCnt="0"/>
      <dgm:spPr/>
    </dgm:pt>
    <dgm:pt modelId="{B917DE4A-A30A-49E8-B297-FCCE702FA837}" type="pres">
      <dgm:prSet presAssocID="{E18F83BB-ED35-4D5B-A237-A59F6736B6F1}" presName="composite" presStyleCnt="0"/>
      <dgm:spPr/>
    </dgm:pt>
    <dgm:pt modelId="{23F7C99F-F1FC-4391-98A1-F132C83E6DE9}" type="pres">
      <dgm:prSet presAssocID="{E18F83BB-ED35-4D5B-A237-A59F6736B6F1}" presName="Parent1" presStyleLbl="node1" presStyleIdx="2" presStyleCnt="6">
        <dgm:presLayoutVars>
          <dgm:chMax val="1"/>
          <dgm:chPref val="1"/>
          <dgm:bulletEnabled val="1"/>
        </dgm:presLayoutVars>
      </dgm:prSet>
      <dgm:spPr/>
      <dgm:t>
        <a:bodyPr/>
        <a:lstStyle/>
        <a:p>
          <a:endParaRPr lang="en-US"/>
        </a:p>
      </dgm:t>
    </dgm:pt>
    <dgm:pt modelId="{3C5A3BF1-EC92-4782-A4A7-153746D7775D}" type="pres">
      <dgm:prSet presAssocID="{E18F83BB-ED35-4D5B-A237-A59F6736B6F1}" presName="Childtext1" presStyleLbl="revTx" presStyleIdx="1" presStyleCnt="3">
        <dgm:presLayoutVars>
          <dgm:chMax val="0"/>
          <dgm:chPref val="0"/>
          <dgm:bulletEnabled val="1"/>
        </dgm:presLayoutVars>
      </dgm:prSet>
      <dgm:spPr/>
      <dgm:t>
        <a:bodyPr/>
        <a:lstStyle/>
        <a:p>
          <a:endParaRPr lang="en-US"/>
        </a:p>
      </dgm:t>
    </dgm:pt>
    <dgm:pt modelId="{39918016-F27F-4C23-A243-A3319348E803}" type="pres">
      <dgm:prSet presAssocID="{E18F83BB-ED35-4D5B-A237-A59F6736B6F1}" presName="BalanceSpacing" presStyleCnt="0"/>
      <dgm:spPr/>
    </dgm:pt>
    <dgm:pt modelId="{D44C6B9F-E929-4925-BFEF-88F7881B1741}" type="pres">
      <dgm:prSet presAssocID="{E18F83BB-ED35-4D5B-A237-A59F6736B6F1}" presName="BalanceSpacing1" presStyleCnt="0"/>
      <dgm:spPr/>
    </dgm:pt>
    <dgm:pt modelId="{738F0056-5212-4942-9267-3AC59A528191}" type="pres">
      <dgm:prSet presAssocID="{0FFE867D-3F04-4047-95B5-5D11C35F71D5}" presName="Accent1Text" presStyleLbl="node1" presStyleIdx="3" presStyleCnt="6"/>
      <dgm:spPr/>
      <dgm:t>
        <a:bodyPr/>
        <a:lstStyle/>
        <a:p>
          <a:endParaRPr lang="en-US"/>
        </a:p>
      </dgm:t>
    </dgm:pt>
    <dgm:pt modelId="{A5E127DA-5B18-4ACA-AFCF-9A844F9C498D}" type="pres">
      <dgm:prSet presAssocID="{0FFE867D-3F04-4047-95B5-5D11C35F71D5}" presName="spaceBetweenRectangles" presStyleCnt="0"/>
      <dgm:spPr/>
    </dgm:pt>
    <dgm:pt modelId="{1EB5B8F0-1E02-473F-B7E0-94F8809538BD}" type="pres">
      <dgm:prSet presAssocID="{34AF46B1-7952-4DB5-8053-DFF09DEFB19E}" presName="composite" presStyleCnt="0"/>
      <dgm:spPr/>
    </dgm:pt>
    <dgm:pt modelId="{41DEAD63-412B-4A7C-A221-D3D26B51AF95}" type="pres">
      <dgm:prSet presAssocID="{34AF46B1-7952-4DB5-8053-DFF09DEFB19E}" presName="Parent1" presStyleLbl="node1" presStyleIdx="4" presStyleCnt="6">
        <dgm:presLayoutVars>
          <dgm:chMax val="1"/>
          <dgm:chPref val="1"/>
          <dgm:bulletEnabled val="1"/>
        </dgm:presLayoutVars>
      </dgm:prSet>
      <dgm:spPr/>
      <dgm:t>
        <a:bodyPr/>
        <a:lstStyle/>
        <a:p>
          <a:endParaRPr lang="en-US"/>
        </a:p>
      </dgm:t>
    </dgm:pt>
    <dgm:pt modelId="{B6C36B7B-3487-4706-85D1-830B7405DF69}" type="pres">
      <dgm:prSet presAssocID="{34AF46B1-7952-4DB5-8053-DFF09DEFB19E}" presName="Childtext1" presStyleLbl="revTx" presStyleIdx="2" presStyleCnt="3">
        <dgm:presLayoutVars>
          <dgm:chMax val="0"/>
          <dgm:chPref val="0"/>
          <dgm:bulletEnabled val="1"/>
        </dgm:presLayoutVars>
      </dgm:prSet>
      <dgm:spPr/>
      <dgm:t>
        <a:bodyPr/>
        <a:lstStyle/>
        <a:p>
          <a:endParaRPr lang="en-US"/>
        </a:p>
      </dgm:t>
    </dgm:pt>
    <dgm:pt modelId="{1E7E14D6-65EE-4F4B-A16E-3CDAD8C7C0F7}" type="pres">
      <dgm:prSet presAssocID="{34AF46B1-7952-4DB5-8053-DFF09DEFB19E}" presName="BalanceSpacing" presStyleCnt="0"/>
      <dgm:spPr/>
    </dgm:pt>
    <dgm:pt modelId="{C54BE671-78FA-4E00-8877-7C4AAEDEE319}" type="pres">
      <dgm:prSet presAssocID="{34AF46B1-7952-4DB5-8053-DFF09DEFB19E}" presName="BalanceSpacing1" presStyleCnt="0"/>
      <dgm:spPr/>
    </dgm:pt>
    <dgm:pt modelId="{5DF4ED1E-9B75-4284-BDCC-871FB1CB11E6}" type="pres">
      <dgm:prSet presAssocID="{6A278591-273D-4D4F-BBA6-CBE9382F873A}" presName="Accent1Text" presStyleLbl="node1" presStyleIdx="5" presStyleCnt="6"/>
      <dgm:spPr/>
      <dgm:t>
        <a:bodyPr/>
        <a:lstStyle/>
        <a:p>
          <a:endParaRPr lang="en-US"/>
        </a:p>
      </dgm:t>
    </dgm:pt>
  </dgm:ptLst>
  <dgm:cxnLst>
    <dgm:cxn modelId="{DB8CB0AB-9004-462B-AB26-F134A3CD4029}" type="presOf" srcId="{0FFE867D-3F04-4047-95B5-5D11C35F71D5}" destId="{738F0056-5212-4942-9267-3AC59A528191}" srcOrd="0" destOrd="0" presId="urn:microsoft.com/office/officeart/2008/layout/AlternatingHexagons"/>
    <dgm:cxn modelId="{A84ED4DA-47D3-4B68-82B8-570809C9B370}" type="presOf" srcId="{88943B8C-BEE4-40C4-87B7-7A900270F3C0}" destId="{3295D1EE-6592-483C-9766-5CA598FA77B9}" srcOrd="0" destOrd="0" presId="urn:microsoft.com/office/officeart/2008/layout/AlternatingHexagons"/>
    <dgm:cxn modelId="{9412D504-70FA-4579-9607-C7C1769D616B}" srcId="{34AF46B1-7952-4DB5-8053-DFF09DEFB19E}" destId="{4A025CB2-E3B9-409A-B804-286A0991C8D1}" srcOrd="0" destOrd="0" parTransId="{500D31CF-5564-493D-A01F-D70D08D74005}" sibTransId="{A816A11B-A4CB-4BFC-99F4-C29FA8D0929C}"/>
    <dgm:cxn modelId="{2A4BD3AC-9AF8-49F5-90D4-70E6948ED8DC}" type="presOf" srcId="{34AF46B1-7952-4DB5-8053-DFF09DEFB19E}" destId="{41DEAD63-412B-4A7C-A221-D3D26B51AF95}" srcOrd="0" destOrd="0" presId="urn:microsoft.com/office/officeart/2008/layout/AlternatingHexagons"/>
    <dgm:cxn modelId="{5C233AFE-F04B-4A92-867D-E55F0B5AE94C}" srcId="{770BA490-134B-4C8C-81D2-256638371BF2}" destId="{BC98E59F-3E6D-4D1C-8B1B-5F5E47ACC442}" srcOrd="0" destOrd="0" parTransId="{389A80D9-CDE4-4C47-B917-E154777A50E7}" sibTransId="{8DC847AF-B302-4B03-848D-9E06F9910BE3}"/>
    <dgm:cxn modelId="{B6503188-31E0-479B-AC70-2885D47AC60B}" srcId="{E18F83BB-ED35-4D5B-A237-A59F6736B6F1}" destId="{2D6BF20F-0465-455C-85FE-0E2C2B2CE783}" srcOrd="0" destOrd="0" parTransId="{6C5CF8DB-E6D6-4296-AAB8-A0811C0B31B1}" sibTransId="{1F59C0DB-CDF2-48F3-BD1D-526A51CEF319}"/>
    <dgm:cxn modelId="{96DA142D-2332-4C7A-8410-2829F616F99C}" type="presOf" srcId="{4A025CB2-E3B9-409A-B804-286A0991C8D1}" destId="{B6C36B7B-3487-4706-85D1-830B7405DF69}" srcOrd="0" destOrd="0" presId="urn:microsoft.com/office/officeart/2008/layout/AlternatingHexagons"/>
    <dgm:cxn modelId="{5CE463DA-0964-43ED-91FB-52465F25713A}" type="presOf" srcId="{E18F83BB-ED35-4D5B-A237-A59F6736B6F1}" destId="{23F7C99F-F1FC-4391-98A1-F132C83E6DE9}" srcOrd="0" destOrd="0" presId="urn:microsoft.com/office/officeart/2008/layout/AlternatingHexagons"/>
    <dgm:cxn modelId="{4B5C8CC0-DA8C-419B-8310-617D8DFD46A6}" type="presOf" srcId="{2D6BF20F-0465-455C-85FE-0E2C2B2CE783}" destId="{3C5A3BF1-EC92-4782-A4A7-153746D7775D}" srcOrd="0" destOrd="0" presId="urn:microsoft.com/office/officeart/2008/layout/AlternatingHexagons"/>
    <dgm:cxn modelId="{5640D920-5AEB-4182-9918-99DE132C204B}" srcId="{88943B8C-BEE4-40C4-87B7-7A900270F3C0}" destId="{E18F83BB-ED35-4D5B-A237-A59F6736B6F1}" srcOrd="1" destOrd="0" parTransId="{98A13933-FA16-4792-90EA-0DCDA931E407}" sibTransId="{0FFE867D-3F04-4047-95B5-5D11C35F71D5}"/>
    <dgm:cxn modelId="{001BAFB6-977F-4BC9-A04E-2BEE3C1DA2CF}" srcId="{88943B8C-BEE4-40C4-87B7-7A900270F3C0}" destId="{770BA490-134B-4C8C-81D2-256638371BF2}" srcOrd="0" destOrd="0" parTransId="{0A6FE79C-EED4-4FDA-AFCD-76B27EEE54C1}" sibTransId="{99D42F4C-6909-44E2-8BD6-1959E95AD182}"/>
    <dgm:cxn modelId="{6669C4AA-F46F-4EE6-B880-ADBA3719C6F3}" type="presOf" srcId="{BC98E59F-3E6D-4D1C-8B1B-5F5E47ACC442}" destId="{9850E808-E19D-438A-BD81-8AECA8B5CFD1}" srcOrd="0" destOrd="0" presId="urn:microsoft.com/office/officeart/2008/layout/AlternatingHexagons"/>
    <dgm:cxn modelId="{3B5F23BF-8B89-4521-8018-B760E85A9D2B}" type="presOf" srcId="{6A278591-273D-4D4F-BBA6-CBE9382F873A}" destId="{5DF4ED1E-9B75-4284-BDCC-871FB1CB11E6}" srcOrd="0" destOrd="0" presId="urn:microsoft.com/office/officeart/2008/layout/AlternatingHexagons"/>
    <dgm:cxn modelId="{FFC91EFC-FD60-453A-87EA-810DB4819154}" type="presOf" srcId="{99D42F4C-6909-44E2-8BD6-1959E95AD182}" destId="{473F3694-8716-49C5-8A59-95AF9BE9614D}" srcOrd="0" destOrd="0" presId="urn:microsoft.com/office/officeart/2008/layout/AlternatingHexagons"/>
    <dgm:cxn modelId="{E65DC25B-A695-4003-8791-77DFCDAFE985}" srcId="{88943B8C-BEE4-40C4-87B7-7A900270F3C0}" destId="{34AF46B1-7952-4DB5-8053-DFF09DEFB19E}" srcOrd="2" destOrd="0" parTransId="{6F21BB65-A34F-4547-AEF1-DAE9B84E5A51}" sibTransId="{6A278591-273D-4D4F-BBA6-CBE9382F873A}"/>
    <dgm:cxn modelId="{B630DDF3-6D3F-4D2F-AFED-9C244BAF06F7}" type="presOf" srcId="{770BA490-134B-4C8C-81D2-256638371BF2}" destId="{7DFE5C77-F373-4089-B506-A461E6BD2295}" srcOrd="0" destOrd="0" presId="urn:microsoft.com/office/officeart/2008/layout/AlternatingHexagons"/>
    <dgm:cxn modelId="{E82116C6-1CCB-429A-8885-B1454374736F}" type="presParOf" srcId="{3295D1EE-6592-483C-9766-5CA598FA77B9}" destId="{797CB8B5-374A-4B70-A8B4-17DA8BE21272}" srcOrd="0" destOrd="0" presId="urn:microsoft.com/office/officeart/2008/layout/AlternatingHexagons"/>
    <dgm:cxn modelId="{DACDB297-1A42-4F3C-AF1F-12ED835A65AF}" type="presParOf" srcId="{797CB8B5-374A-4B70-A8B4-17DA8BE21272}" destId="{7DFE5C77-F373-4089-B506-A461E6BD2295}" srcOrd="0" destOrd="0" presId="urn:microsoft.com/office/officeart/2008/layout/AlternatingHexagons"/>
    <dgm:cxn modelId="{5B8E8972-1BEF-42D9-AF50-661983EAD959}" type="presParOf" srcId="{797CB8B5-374A-4B70-A8B4-17DA8BE21272}" destId="{9850E808-E19D-438A-BD81-8AECA8B5CFD1}" srcOrd="1" destOrd="0" presId="urn:microsoft.com/office/officeart/2008/layout/AlternatingHexagons"/>
    <dgm:cxn modelId="{F10EA899-BB97-4F78-92B3-C7A9932BD4B0}" type="presParOf" srcId="{797CB8B5-374A-4B70-A8B4-17DA8BE21272}" destId="{1CDB9BBF-6BC5-41F8-AD69-A4A7366E2279}" srcOrd="2" destOrd="0" presId="urn:microsoft.com/office/officeart/2008/layout/AlternatingHexagons"/>
    <dgm:cxn modelId="{B2C3DC3B-3FFA-425A-A48D-1E86DF115E31}" type="presParOf" srcId="{797CB8B5-374A-4B70-A8B4-17DA8BE21272}" destId="{CE5929A1-E25C-422B-ABB0-007EF53A7904}" srcOrd="3" destOrd="0" presId="urn:microsoft.com/office/officeart/2008/layout/AlternatingHexagons"/>
    <dgm:cxn modelId="{55452D0D-797F-4BE8-814F-6C9222AC7C36}" type="presParOf" srcId="{797CB8B5-374A-4B70-A8B4-17DA8BE21272}" destId="{473F3694-8716-49C5-8A59-95AF9BE9614D}" srcOrd="4" destOrd="0" presId="urn:microsoft.com/office/officeart/2008/layout/AlternatingHexagons"/>
    <dgm:cxn modelId="{A24AA97B-1834-4156-A121-51B2D67946C9}" type="presParOf" srcId="{3295D1EE-6592-483C-9766-5CA598FA77B9}" destId="{7D5DAE52-FE79-4888-835C-3FE46AC00D94}" srcOrd="1" destOrd="0" presId="urn:microsoft.com/office/officeart/2008/layout/AlternatingHexagons"/>
    <dgm:cxn modelId="{6BB181A8-94A2-440B-88C9-3AF32DDA3FBB}" type="presParOf" srcId="{3295D1EE-6592-483C-9766-5CA598FA77B9}" destId="{B917DE4A-A30A-49E8-B297-FCCE702FA837}" srcOrd="2" destOrd="0" presId="urn:microsoft.com/office/officeart/2008/layout/AlternatingHexagons"/>
    <dgm:cxn modelId="{B68D1BE5-5306-4F32-B60E-B7E73D05D04B}" type="presParOf" srcId="{B917DE4A-A30A-49E8-B297-FCCE702FA837}" destId="{23F7C99F-F1FC-4391-98A1-F132C83E6DE9}" srcOrd="0" destOrd="0" presId="urn:microsoft.com/office/officeart/2008/layout/AlternatingHexagons"/>
    <dgm:cxn modelId="{3C9412F9-480C-4E18-9FF4-0586F8309C9C}" type="presParOf" srcId="{B917DE4A-A30A-49E8-B297-FCCE702FA837}" destId="{3C5A3BF1-EC92-4782-A4A7-153746D7775D}" srcOrd="1" destOrd="0" presId="urn:microsoft.com/office/officeart/2008/layout/AlternatingHexagons"/>
    <dgm:cxn modelId="{F914808A-0D61-4A80-A338-64E2F916CE6E}" type="presParOf" srcId="{B917DE4A-A30A-49E8-B297-FCCE702FA837}" destId="{39918016-F27F-4C23-A243-A3319348E803}" srcOrd="2" destOrd="0" presId="urn:microsoft.com/office/officeart/2008/layout/AlternatingHexagons"/>
    <dgm:cxn modelId="{6B81EF20-460E-4B9A-99C0-1D77163D3621}" type="presParOf" srcId="{B917DE4A-A30A-49E8-B297-FCCE702FA837}" destId="{D44C6B9F-E929-4925-BFEF-88F7881B1741}" srcOrd="3" destOrd="0" presId="urn:microsoft.com/office/officeart/2008/layout/AlternatingHexagons"/>
    <dgm:cxn modelId="{AED6AC10-01F8-4286-AD5F-85903C1CB501}" type="presParOf" srcId="{B917DE4A-A30A-49E8-B297-FCCE702FA837}" destId="{738F0056-5212-4942-9267-3AC59A528191}" srcOrd="4" destOrd="0" presId="urn:microsoft.com/office/officeart/2008/layout/AlternatingHexagons"/>
    <dgm:cxn modelId="{09974959-3FDF-48A8-86F5-C2372EB8BE0C}" type="presParOf" srcId="{3295D1EE-6592-483C-9766-5CA598FA77B9}" destId="{A5E127DA-5B18-4ACA-AFCF-9A844F9C498D}" srcOrd="3" destOrd="0" presId="urn:microsoft.com/office/officeart/2008/layout/AlternatingHexagons"/>
    <dgm:cxn modelId="{CE32C20E-FB29-4A06-8616-FD443CB23E7F}" type="presParOf" srcId="{3295D1EE-6592-483C-9766-5CA598FA77B9}" destId="{1EB5B8F0-1E02-473F-B7E0-94F8809538BD}" srcOrd="4" destOrd="0" presId="urn:microsoft.com/office/officeart/2008/layout/AlternatingHexagons"/>
    <dgm:cxn modelId="{090CC915-7F8D-4FA9-AAE5-BC06548DCB00}" type="presParOf" srcId="{1EB5B8F0-1E02-473F-B7E0-94F8809538BD}" destId="{41DEAD63-412B-4A7C-A221-D3D26B51AF95}" srcOrd="0" destOrd="0" presId="urn:microsoft.com/office/officeart/2008/layout/AlternatingHexagons"/>
    <dgm:cxn modelId="{91AC2816-337E-49E6-8AFA-31727CFEBF4E}" type="presParOf" srcId="{1EB5B8F0-1E02-473F-B7E0-94F8809538BD}" destId="{B6C36B7B-3487-4706-85D1-830B7405DF69}" srcOrd="1" destOrd="0" presId="urn:microsoft.com/office/officeart/2008/layout/AlternatingHexagons"/>
    <dgm:cxn modelId="{610F7722-D15D-411F-9E02-CFCC916B5341}" type="presParOf" srcId="{1EB5B8F0-1E02-473F-B7E0-94F8809538BD}" destId="{1E7E14D6-65EE-4F4B-A16E-3CDAD8C7C0F7}" srcOrd="2" destOrd="0" presId="urn:microsoft.com/office/officeart/2008/layout/AlternatingHexagons"/>
    <dgm:cxn modelId="{C4C6CE48-929D-418B-A8A7-36C53C5545B4}" type="presParOf" srcId="{1EB5B8F0-1E02-473F-B7E0-94F8809538BD}" destId="{C54BE671-78FA-4E00-8877-7C4AAEDEE319}" srcOrd="3" destOrd="0" presId="urn:microsoft.com/office/officeart/2008/layout/AlternatingHexagons"/>
    <dgm:cxn modelId="{73286413-2429-4C97-821E-C8FE0BC27840}" type="presParOf" srcId="{1EB5B8F0-1E02-473F-B7E0-94F8809538BD}" destId="{5DF4ED1E-9B75-4284-BDCC-871FB1CB11E6}" srcOrd="4" destOrd="0" presId="urn:microsoft.com/office/officeart/2008/layout/AlternatingHexagons"/>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EA65F-FFAE-4125-9BFE-8437A9542689}">
      <dsp:nvSpPr>
        <dsp:cNvPr id="0" name=""/>
        <dsp:cNvSpPr/>
      </dsp:nvSpPr>
      <dsp:spPr>
        <a:xfrm>
          <a:off x="6295" y="123406"/>
          <a:ext cx="2146646" cy="107332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Characteristics</a:t>
          </a:r>
          <a:endParaRPr lang="en-US" sz="2600" kern="1200" dirty="0"/>
        </a:p>
      </dsp:txBody>
      <dsp:txXfrm>
        <a:off x="37732" y="154843"/>
        <a:ext cx="2083772" cy="1010449"/>
      </dsp:txXfrm>
    </dsp:sp>
    <dsp:sp modelId="{B4C182F6-8FC7-4D0F-B057-1B20B2BC9452}">
      <dsp:nvSpPr>
        <dsp:cNvPr id="0" name=""/>
        <dsp:cNvSpPr/>
      </dsp:nvSpPr>
      <dsp:spPr>
        <a:xfrm>
          <a:off x="220959" y="1196729"/>
          <a:ext cx="214664" cy="804992"/>
        </a:xfrm>
        <a:custGeom>
          <a:avLst/>
          <a:gdLst/>
          <a:ahLst/>
          <a:cxnLst/>
          <a:rect l="0" t="0" r="0" b="0"/>
          <a:pathLst>
            <a:path>
              <a:moveTo>
                <a:pt x="0" y="0"/>
              </a:moveTo>
              <a:lnTo>
                <a:pt x="0" y="804992"/>
              </a:lnTo>
              <a:lnTo>
                <a:pt x="214664" y="80499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AACB7B-9791-4A5A-802E-D507FC69E2AA}">
      <dsp:nvSpPr>
        <dsp:cNvPr id="0" name=""/>
        <dsp:cNvSpPr/>
      </dsp:nvSpPr>
      <dsp:spPr>
        <a:xfrm>
          <a:off x="435624" y="1465059"/>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Methodology:</a:t>
          </a:r>
        </a:p>
        <a:p>
          <a:pPr lvl="0" algn="ctr" defTabSz="800100">
            <a:lnSpc>
              <a:spcPct val="90000"/>
            </a:lnSpc>
            <a:spcBef>
              <a:spcPct val="0"/>
            </a:spcBef>
            <a:spcAft>
              <a:spcPct val="35000"/>
            </a:spcAft>
          </a:pPr>
          <a:r>
            <a:rPr lang="en-US" sz="1800" kern="1200" dirty="0" smtClean="0"/>
            <a:t>- Allocation</a:t>
          </a:r>
        </a:p>
        <a:p>
          <a:pPr lvl="0" algn="ctr" defTabSz="800100">
            <a:lnSpc>
              <a:spcPct val="90000"/>
            </a:lnSpc>
            <a:spcBef>
              <a:spcPct val="0"/>
            </a:spcBef>
            <a:spcAft>
              <a:spcPct val="35000"/>
            </a:spcAft>
          </a:pPr>
          <a:r>
            <a:rPr lang="en-US" sz="1800" kern="1200" dirty="0" smtClean="0"/>
            <a:t>- Blinding …</a:t>
          </a:r>
        </a:p>
      </dsp:txBody>
      <dsp:txXfrm>
        <a:off x="467061" y="1496496"/>
        <a:ext cx="1654443" cy="1010449"/>
      </dsp:txXfrm>
    </dsp:sp>
    <dsp:sp modelId="{7A2667E3-C88D-463A-99CD-6E0C06BAB7D6}">
      <dsp:nvSpPr>
        <dsp:cNvPr id="0" name=""/>
        <dsp:cNvSpPr/>
      </dsp:nvSpPr>
      <dsp:spPr>
        <a:xfrm>
          <a:off x="220959" y="1196729"/>
          <a:ext cx="231219" cy="2146646"/>
        </a:xfrm>
        <a:custGeom>
          <a:avLst/>
          <a:gdLst/>
          <a:ahLst/>
          <a:cxnLst/>
          <a:rect l="0" t="0" r="0" b="0"/>
          <a:pathLst>
            <a:path>
              <a:moveTo>
                <a:pt x="0" y="0"/>
              </a:moveTo>
              <a:lnTo>
                <a:pt x="0" y="2146646"/>
              </a:lnTo>
              <a:lnTo>
                <a:pt x="231219" y="21466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9DBD76-6821-496F-A387-CFE515E1D427}">
      <dsp:nvSpPr>
        <dsp:cNvPr id="0" name=""/>
        <dsp:cNvSpPr/>
      </dsp:nvSpPr>
      <dsp:spPr>
        <a:xfrm>
          <a:off x="452179" y="2806713"/>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Participants:</a:t>
          </a:r>
        </a:p>
        <a:p>
          <a:pPr lvl="0" algn="ctr" defTabSz="800100">
            <a:lnSpc>
              <a:spcPct val="90000"/>
            </a:lnSpc>
            <a:spcBef>
              <a:spcPct val="0"/>
            </a:spcBef>
            <a:spcAft>
              <a:spcPct val="35000"/>
            </a:spcAft>
          </a:pPr>
          <a:r>
            <a:rPr lang="en-US" sz="1800" kern="1200" dirty="0" smtClean="0"/>
            <a:t>- Diagnosis</a:t>
          </a:r>
        </a:p>
        <a:p>
          <a:pPr lvl="0" algn="ctr" defTabSz="800100">
            <a:lnSpc>
              <a:spcPct val="90000"/>
            </a:lnSpc>
            <a:spcBef>
              <a:spcPct val="0"/>
            </a:spcBef>
            <a:spcAft>
              <a:spcPct val="35000"/>
            </a:spcAft>
          </a:pPr>
          <a:r>
            <a:rPr lang="en-US" sz="1800" kern="1200" dirty="0" smtClean="0"/>
            <a:t>- Criteria …</a:t>
          </a:r>
          <a:endParaRPr lang="en-US" sz="1800" kern="1200" dirty="0"/>
        </a:p>
      </dsp:txBody>
      <dsp:txXfrm>
        <a:off x="483616" y="2838150"/>
        <a:ext cx="1654443" cy="1010449"/>
      </dsp:txXfrm>
    </dsp:sp>
    <dsp:sp modelId="{59F96CD7-5313-4710-94AC-2969F3020B7E}">
      <dsp:nvSpPr>
        <dsp:cNvPr id="0" name=""/>
        <dsp:cNvSpPr/>
      </dsp:nvSpPr>
      <dsp:spPr>
        <a:xfrm>
          <a:off x="220959" y="1196729"/>
          <a:ext cx="214664" cy="3488300"/>
        </a:xfrm>
        <a:custGeom>
          <a:avLst/>
          <a:gdLst/>
          <a:ahLst/>
          <a:cxnLst/>
          <a:rect l="0" t="0" r="0" b="0"/>
          <a:pathLst>
            <a:path>
              <a:moveTo>
                <a:pt x="0" y="0"/>
              </a:moveTo>
              <a:lnTo>
                <a:pt x="0" y="3488300"/>
              </a:lnTo>
              <a:lnTo>
                <a:pt x="214664" y="348830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4AA695-68EA-4611-A6D5-0758228397F3}">
      <dsp:nvSpPr>
        <dsp:cNvPr id="0" name=""/>
        <dsp:cNvSpPr/>
      </dsp:nvSpPr>
      <dsp:spPr>
        <a:xfrm>
          <a:off x="435624" y="4148367"/>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Other trial demographics</a:t>
          </a:r>
          <a:endParaRPr lang="en-US" sz="1800" kern="1200" dirty="0"/>
        </a:p>
      </dsp:txBody>
      <dsp:txXfrm>
        <a:off x="467061" y="4179804"/>
        <a:ext cx="1654443" cy="1010449"/>
      </dsp:txXfrm>
    </dsp:sp>
    <dsp:sp modelId="{F38080E6-4811-4A72-9880-23B325EE6019}">
      <dsp:nvSpPr>
        <dsp:cNvPr id="0" name=""/>
        <dsp:cNvSpPr/>
      </dsp:nvSpPr>
      <dsp:spPr>
        <a:xfrm>
          <a:off x="2689603" y="123406"/>
          <a:ext cx="2146646" cy="107332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Risk of Bias + Judgement</a:t>
          </a:r>
          <a:endParaRPr lang="en-US" sz="2600" kern="1200" dirty="0"/>
        </a:p>
      </dsp:txBody>
      <dsp:txXfrm>
        <a:off x="2721040" y="154843"/>
        <a:ext cx="2083772" cy="1010449"/>
      </dsp:txXfrm>
    </dsp:sp>
    <dsp:sp modelId="{3A33F17C-7BC6-40F2-ACB9-D60D814EC675}">
      <dsp:nvSpPr>
        <dsp:cNvPr id="0" name=""/>
        <dsp:cNvSpPr/>
      </dsp:nvSpPr>
      <dsp:spPr>
        <a:xfrm>
          <a:off x="2904267" y="1196729"/>
          <a:ext cx="214664" cy="804992"/>
        </a:xfrm>
        <a:custGeom>
          <a:avLst/>
          <a:gdLst/>
          <a:ahLst/>
          <a:cxnLst/>
          <a:rect l="0" t="0" r="0" b="0"/>
          <a:pathLst>
            <a:path>
              <a:moveTo>
                <a:pt x="0" y="0"/>
              </a:moveTo>
              <a:lnTo>
                <a:pt x="0" y="804992"/>
              </a:lnTo>
              <a:lnTo>
                <a:pt x="214664" y="80499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3C24C6-8539-45C6-BAF8-A95CA0881667}">
      <dsp:nvSpPr>
        <dsp:cNvPr id="0" name=""/>
        <dsp:cNvSpPr/>
      </dsp:nvSpPr>
      <dsp:spPr>
        <a:xfrm>
          <a:off x="3118932" y="1465059"/>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Selection Bias</a:t>
          </a:r>
        </a:p>
        <a:p>
          <a:pPr lvl="0" algn="ctr" defTabSz="800100">
            <a:lnSpc>
              <a:spcPct val="90000"/>
            </a:lnSpc>
            <a:spcBef>
              <a:spcPct val="0"/>
            </a:spcBef>
            <a:spcAft>
              <a:spcPct val="35000"/>
            </a:spcAft>
          </a:pPr>
          <a:r>
            <a:rPr lang="en-US" sz="1800" kern="1200" dirty="0" smtClean="0"/>
            <a:t>Bias judgement</a:t>
          </a:r>
          <a:endParaRPr lang="en-US" sz="1800" kern="1200" dirty="0"/>
        </a:p>
      </dsp:txBody>
      <dsp:txXfrm>
        <a:off x="3150369" y="1496496"/>
        <a:ext cx="1654443" cy="1010449"/>
      </dsp:txXfrm>
    </dsp:sp>
    <dsp:sp modelId="{68F152DB-ECE7-46AB-B053-556A63DF1364}">
      <dsp:nvSpPr>
        <dsp:cNvPr id="0" name=""/>
        <dsp:cNvSpPr/>
      </dsp:nvSpPr>
      <dsp:spPr>
        <a:xfrm>
          <a:off x="2904267" y="1196729"/>
          <a:ext cx="214664" cy="2146646"/>
        </a:xfrm>
        <a:custGeom>
          <a:avLst/>
          <a:gdLst/>
          <a:ahLst/>
          <a:cxnLst/>
          <a:rect l="0" t="0" r="0" b="0"/>
          <a:pathLst>
            <a:path>
              <a:moveTo>
                <a:pt x="0" y="0"/>
              </a:moveTo>
              <a:lnTo>
                <a:pt x="0" y="2146646"/>
              </a:lnTo>
              <a:lnTo>
                <a:pt x="214664" y="21466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426657-0F83-4053-8560-2729B5085194}">
      <dsp:nvSpPr>
        <dsp:cNvPr id="0" name=""/>
        <dsp:cNvSpPr/>
      </dsp:nvSpPr>
      <dsp:spPr>
        <a:xfrm>
          <a:off x="3118932" y="2806713"/>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Performance Bias</a:t>
          </a:r>
        </a:p>
        <a:p>
          <a:pPr lvl="0" algn="ctr" defTabSz="800100">
            <a:lnSpc>
              <a:spcPct val="90000"/>
            </a:lnSpc>
            <a:spcBef>
              <a:spcPct val="0"/>
            </a:spcBef>
            <a:spcAft>
              <a:spcPct val="35000"/>
            </a:spcAft>
          </a:pPr>
          <a:r>
            <a:rPr lang="en-US" sz="1800" kern="1200" dirty="0" smtClean="0"/>
            <a:t>Bias Judgement</a:t>
          </a:r>
          <a:endParaRPr lang="en-US" sz="1800" kern="1200" dirty="0"/>
        </a:p>
      </dsp:txBody>
      <dsp:txXfrm>
        <a:off x="3150369" y="2838150"/>
        <a:ext cx="1654443" cy="1010449"/>
      </dsp:txXfrm>
    </dsp:sp>
    <dsp:sp modelId="{97EE431A-566F-4C43-BAB5-E23FA13F7015}">
      <dsp:nvSpPr>
        <dsp:cNvPr id="0" name=""/>
        <dsp:cNvSpPr/>
      </dsp:nvSpPr>
      <dsp:spPr>
        <a:xfrm>
          <a:off x="2904267" y="1196729"/>
          <a:ext cx="214664" cy="3488300"/>
        </a:xfrm>
        <a:custGeom>
          <a:avLst/>
          <a:gdLst/>
          <a:ahLst/>
          <a:cxnLst/>
          <a:rect l="0" t="0" r="0" b="0"/>
          <a:pathLst>
            <a:path>
              <a:moveTo>
                <a:pt x="0" y="0"/>
              </a:moveTo>
              <a:lnTo>
                <a:pt x="0" y="3488300"/>
              </a:lnTo>
              <a:lnTo>
                <a:pt x="214664" y="348830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296E42-724A-4EAD-8BCF-BE1F5FEA46DE}">
      <dsp:nvSpPr>
        <dsp:cNvPr id="0" name=""/>
        <dsp:cNvSpPr/>
      </dsp:nvSpPr>
      <dsp:spPr>
        <a:xfrm>
          <a:off x="3118932" y="4148367"/>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Other biases and respective judgements</a:t>
          </a:r>
          <a:endParaRPr lang="en-US" sz="1800" kern="1200" dirty="0"/>
        </a:p>
      </dsp:txBody>
      <dsp:txXfrm>
        <a:off x="3150369" y="4179804"/>
        <a:ext cx="1654443" cy="1010449"/>
      </dsp:txXfrm>
    </dsp:sp>
    <dsp:sp modelId="{15432605-DE6E-4185-904E-97E00C67AB83}">
      <dsp:nvSpPr>
        <dsp:cNvPr id="0" name=""/>
        <dsp:cNvSpPr/>
      </dsp:nvSpPr>
      <dsp:spPr>
        <a:xfrm>
          <a:off x="5372910" y="123406"/>
          <a:ext cx="2146646" cy="107332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References</a:t>
          </a:r>
          <a:endParaRPr lang="en-US" sz="2600" kern="1200" dirty="0"/>
        </a:p>
      </dsp:txBody>
      <dsp:txXfrm>
        <a:off x="5404347" y="154843"/>
        <a:ext cx="2083772" cy="1010449"/>
      </dsp:txXfrm>
    </dsp:sp>
    <dsp:sp modelId="{C8030C4E-DABB-4702-BA5E-4D568F58A553}">
      <dsp:nvSpPr>
        <dsp:cNvPr id="0" name=""/>
        <dsp:cNvSpPr/>
      </dsp:nvSpPr>
      <dsp:spPr>
        <a:xfrm>
          <a:off x="5587575" y="1196729"/>
          <a:ext cx="214664" cy="804992"/>
        </a:xfrm>
        <a:custGeom>
          <a:avLst/>
          <a:gdLst/>
          <a:ahLst/>
          <a:cxnLst/>
          <a:rect l="0" t="0" r="0" b="0"/>
          <a:pathLst>
            <a:path>
              <a:moveTo>
                <a:pt x="0" y="0"/>
              </a:moveTo>
              <a:lnTo>
                <a:pt x="0" y="804992"/>
              </a:lnTo>
              <a:lnTo>
                <a:pt x="214664" y="80499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6751B6-D97D-4836-87B2-236EE8AD9A8B}">
      <dsp:nvSpPr>
        <dsp:cNvPr id="0" name=""/>
        <dsp:cNvSpPr/>
      </dsp:nvSpPr>
      <dsp:spPr>
        <a:xfrm>
          <a:off x="5802240" y="1465059"/>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Type of reference</a:t>
          </a:r>
          <a:endParaRPr lang="en-US" sz="1800" kern="1200" dirty="0"/>
        </a:p>
      </dsp:txBody>
      <dsp:txXfrm>
        <a:off x="5833677" y="1496496"/>
        <a:ext cx="1654443" cy="1010449"/>
      </dsp:txXfrm>
    </dsp:sp>
    <dsp:sp modelId="{C07F5711-C1C5-4EFB-BE45-0DD0E413F585}">
      <dsp:nvSpPr>
        <dsp:cNvPr id="0" name=""/>
        <dsp:cNvSpPr/>
      </dsp:nvSpPr>
      <dsp:spPr>
        <a:xfrm>
          <a:off x="5587575" y="1196729"/>
          <a:ext cx="214664" cy="2146646"/>
        </a:xfrm>
        <a:custGeom>
          <a:avLst/>
          <a:gdLst/>
          <a:ahLst/>
          <a:cxnLst/>
          <a:rect l="0" t="0" r="0" b="0"/>
          <a:pathLst>
            <a:path>
              <a:moveTo>
                <a:pt x="0" y="0"/>
              </a:moveTo>
              <a:lnTo>
                <a:pt x="0" y="2146646"/>
              </a:lnTo>
              <a:lnTo>
                <a:pt x="214664" y="21466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5FEDA1-01C8-48C8-B9CC-C56AA8A023B4}">
      <dsp:nvSpPr>
        <dsp:cNvPr id="0" name=""/>
        <dsp:cNvSpPr/>
      </dsp:nvSpPr>
      <dsp:spPr>
        <a:xfrm>
          <a:off x="5802240" y="2806713"/>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Authors </a:t>
          </a:r>
        </a:p>
        <a:p>
          <a:pPr lvl="0" algn="ctr" defTabSz="800100">
            <a:lnSpc>
              <a:spcPct val="90000"/>
            </a:lnSpc>
            <a:spcBef>
              <a:spcPct val="0"/>
            </a:spcBef>
            <a:spcAft>
              <a:spcPct val="35000"/>
            </a:spcAft>
          </a:pPr>
          <a:r>
            <a:rPr lang="en-US" sz="1800" kern="1200" dirty="0" smtClean="0"/>
            <a:t>Title</a:t>
          </a:r>
        </a:p>
        <a:p>
          <a:pPr lvl="0" algn="ctr" defTabSz="800100">
            <a:lnSpc>
              <a:spcPct val="90000"/>
            </a:lnSpc>
            <a:spcBef>
              <a:spcPct val="0"/>
            </a:spcBef>
            <a:spcAft>
              <a:spcPct val="35000"/>
            </a:spcAft>
          </a:pPr>
          <a:r>
            <a:rPr lang="en-US" sz="1800" kern="1200" dirty="0" smtClean="0"/>
            <a:t>Journal </a:t>
          </a:r>
        </a:p>
      </dsp:txBody>
      <dsp:txXfrm>
        <a:off x="5833677" y="2838150"/>
        <a:ext cx="1654443" cy="1010449"/>
      </dsp:txXfrm>
    </dsp:sp>
    <dsp:sp modelId="{03E3E237-B5CE-4362-93C6-22CB1EA97993}">
      <dsp:nvSpPr>
        <dsp:cNvPr id="0" name=""/>
        <dsp:cNvSpPr/>
      </dsp:nvSpPr>
      <dsp:spPr>
        <a:xfrm>
          <a:off x="5587575" y="1196729"/>
          <a:ext cx="214664" cy="3488300"/>
        </a:xfrm>
        <a:custGeom>
          <a:avLst/>
          <a:gdLst/>
          <a:ahLst/>
          <a:cxnLst/>
          <a:rect l="0" t="0" r="0" b="0"/>
          <a:pathLst>
            <a:path>
              <a:moveTo>
                <a:pt x="0" y="0"/>
              </a:moveTo>
              <a:lnTo>
                <a:pt x="0" y="3488300"/>
              </a:lnTo>
              <a:lnTo>
                <a:pt x="214664" y="348830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B99A64-E1E5-475C-A77A-37E35E03C8FF}">
      <dsp:nvSpPr>
        <dsp:cNvPr id="0" name=""/>
        <dsp:cNvSpPr/>
      </dsp:nvSpPr>
      <dsp:spPr>
        <a:xfrm>
          <a:off x="5802240" y="4148367"/>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Other reference-related variables</a:t>
          </a:r>
        </a:p>
      </dsp:txBody>
      <dsp:txXfrm>
        <a:off x="5833677" y="4179804"/>
        <a:ext cx="1654443" cy="1010449"/>
      </dsp:txXfrm>
    </dsp:sp>
    <dsp:sp modelId="{1EF0F79A-EC19-4FD8-919C-29CB884C7E44}">
      <dsp:nvSpPr>
        <dsp:cNvPr id="0" name=""/>
        <dsp:cNvSpPr/>
      </dsp:nvSpPr>
      <dsp:spPr>
        <a:xfrm>
          <a:off x="8056218" y="123406"/>
          <a:ext cx="2146646" cy="107332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Identifiers</a:t>
          </a:r>
          <a:endParaRPr lang="en-US" sz="2600" kern="1200" dirty="0"/>
        </a:p>
      </dsp:txBody>
      <dsp:txXfrm>
        <a:off x="8087655" y="154843"/>
        <a:ext cx="2083772" cy="1010449"/>
      </dsp:txXfrm>
    </dsp:sp>
    <dsp:sp modelId="{05E05029-1CC3-46ED-87A7-802753DC8000}">
      <dsp:nvSpPr>
        <dsp:cNvPr id="0" name=""/>
        <dsp:cNvSpPr/>
      </dsp:nvSpPr>
      <dsp:spPr>
        <a:xfrm>
          <a:off x="8270883" y="1196729"/>
          <a:ext cx="214664" cy="804992"/>
        </a:xfrm>
        <a:custGeom>
          <a:avLst/>
          <a:gdLst/>
          <a:ahLst/>
          <a:cxnLst/>
          <a:rect l="0" t="0" r="0" b="0"/>
          <a:pathLst>
            <a:path>
              <a:moveTo>
                <a:pt x="0" y="0"/>
              </a:moveTo>
              <a:lnTo>
                <a:pt x="0" y="804992"/>
              </a:lnTo>
              <a:lnTo>
                <a:pt x="214664" y="80499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C21733-7759-4A42-93DE-D09ACA52F5D0}">
      <dsp:nvSpPr>
        <dsp:cNvPr id="0" name=""/>
        <dsp:cNvSpPr/>
      </dsp:nvSpPr>
      <dsp:spPr>
        <a:xfrm>
          <a:off x="8485547" y="1465059"/>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Trial level:</a:t>
          </a:r>
        </a:p>
        <a:p>
          <a:pPr lvl="0" algn="ctr" defTabSz="800100">
            <a:lnSpc>
              <a:spcPct val="90000"/>
            </a:lnSpc>
            <a:spcBef>
              <a:spcPct val="0"/>
            </a:spcBef>
            <a:spcAft>
              <a:spcPct val="35000"/>
            </a:spcAft>
          </a:pPr>
          <a:r>
            <a:rPr lang="en-US" sz="1800" kern="1200" dirty="0" smtClean="0"/>
            <a:t>- </a:t>
          </a:r>
          <a:r>
            <a:rPr lang="en-US" sz="1800" kern="1200" dirty="0" err="1" smtClean="0"/>
            <a:t>Clin.Trials</a:t>
          </a:r>
          <a:r>
            <a:rPr lang="en-US" sz="1800" kern="1200" dirty="0" smtClean="0"/>
            <a:t> </a:t>
          </a:r>
          <a:r>
            <a:rPr lang="en-US" sz="1800" kern="1200" dirty="0" err="1" smtClean="0"/>
            <a:t>gov</a:t>
          </a:r>
          <a:endParaRPr lang="en-US" sz="1800" kern="1200" dirty="0" smtClean="0"/>
        </a:p>
        <a:p>
          <a:pPr lvl="0" algn="ctr" defTabSz="800100">
            <a:lnSpc>
              <a:spcPct val="90000"/>
            </a:lnSpc>
            <a:spcBef>
              <a:spcPct val="0"/>
            </a:spcBef>
            <a:spcAft>
              <a:spcPct val="35000"/>
            </a:spcAft>
          </a:pPr>
          <a:r>
            <a:rPr lang="en-US" sz="1800" kern="1200" dirty="0" smtClean="0"/>
            <a:t>- DOI …</a:t>
          </a:r>
          <a:endParaRPr lang="en-US" sz="1800" kern="1200" dirty="0"/>
        </a:p>
      </dsp:txBody>
      <dsp:txXfrm>
        <a:off x="8516984" y="1496496"/>
        <a:ext cx="1654443" cy="1010449"/>
      </dsp:txXfrm>
    </dsp:sp>
    <dsp:sp modelId="{5AD8A1EB-3F72-4C04-B4BC-9650CF694809}">
      <dsp:nvSpPr>
        <dsp:cNvPr id="0" name=""/>
        <dsp:cNvSpPr/>
      </dsp:nvSpPr>
      <dsp:spPr>
        <a:xfrm>
          <a:off x="8270883" y="1196729"/>
          <a:ext cx="214664" cy="2146646"/>
        </a:xfrm>
        <a:custGeom>
          <a:avLst/>
          <a:gdLst/>
          <a:ahLst/>
          <a:cxnLst/>
          <a:rect l="0" t="0" r="0" b="0"/>
          <a:pathLst>
            <a:path>
              <a:moveTo>
                <a:pt x="0" y="0"/>
              </a:moveTo>
              <a:lnTo>
                <a:pt x="0" y="2146646"/>
              </a:lnTo>
              <a:lnTo>
                <a:pt x="214664" y="21466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C48771-500C-4BB9-A644-FD9B15E2B517}">
      <dsp:nvSpPr>
        <dsp:cNvPr id="0" name=""/>
        <dsp:cNvSpPr/>
      </dsp:nvSpPr>
      <dsp:spPr>
        <a:xfrm>
          <a:off x="8485547" y="2806713"/>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Reference level:</a:t>
          </a:r>
        </a:p>
        <a:p>
          <a:pPr lvl="0" algn="ctr" defTabSz="800100">
            <a:lnSpc>
              <a:spcPct val="90000"/>
            </a:lnSpc>
            <a:spcBef>
              <a:spcPct val="0"/>
            </a:spcBef>
            <a:spcAft>
              <a:spcPct val="35000"/>
            </a:spcAft>
          </a:pPr>
          <a:r>
            <a:rPr lang="en-US" sz="1800" kern="1200" dirty="0" smtClean="0"/>
            <a:t>- PubMed ID</a:t>
          </a:r>
        </a:p>
        <a:p>
          <a:pPr lvl="0" algn="ctr" defTabSz="800100">
            <a:lnSpc>
              <a:spcPct val="90000"/>
            </a:lnSpc>
            <a:spcBef>
              <a:spcPct val="0"/>
            </a:spcBef>
            <a:spcAft>
              <a:spcPct val="35000"/>
            </a:spcAft>
          </a:pPr>
          <a:r>
            <a:rPr lang="en-US" sz="1800" kern="1200" dirty="0" smtClean="0"/>
            <a:t>- </a:t>
          </a:r>
          <a:r>
            <a:rPr lang="en-US" sz="1800" kern="1200" dirty="0" err="1" smtClean="0"/>
            <a:t>Embase</a:t>
          </a:r>
          <a:r>
            <a:rPr lang="en-US" sz="1800" kern="1200" dirty="0" smtClean="0"/>
            <a:t> ID …</a:t>
          </a:r>
        </a:p>
      </dsp:txBody>
      <dsp:txXfrm>
        <a:off x="8516984" y="2838150"/>
        <a:ext cx="1654443" cy="1010449"/>
      </dsp:txXfrm>
    </dsp:sp>
    <dsp:sp modelId="{6577BCAD-4038-4D01-93A8-CA0A8B7F72F9}">
      <dsp:nvSpPr>
        <dsp:cNvPr id="0" name=""/>
        <dsp:cNvSpPr/>
      </dsp:nvSpPr>
      <dsp:spPr>
        <a:xfrm>
          <a:off x="10739526" y="123406"/>
          <a:ext cx="2146646" cy="107332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Data</a:t>
          </a:r>
          <a:endParaRPr lang="en-US" sz="2600" kern="1200" dirty="0"/>
        </a:p>
      </dsp:txBody>
      <dsp:txXfrm>
        <a:off x="10770963" y="154843"/>
        <a:ext cx="2083772" cy="1010449"/>
      </dsp:txXfrm>
    </dsp:sp>
    <dsp:sp modelId="{3CAE8814-2F96-41CF-A6EC-DF2FB4132496}">
      <dsp:nvSpPr>
        <dsp:cNvPr id="0" name=""/>
        <dsp:cNvSpPr/>
      </dsp:nvSpPr>
      <dsp:spPr>
        <a:xfrm>
          <a:off x="10954191" y="1196729"/>
          <a:ext cx="214664" cy="804992"/>
        </a:xfrm>
        <a:custGeom>
          <a:avLst/>
          <a:gdLst/>
          <a:ahLst/>
          <a:cxnLst/>
          <a:rect l="0" t="0" r="0" b="0"/>
          <a:pathLst>
            <a:path>
              <a:moveTo>
                <a:pt x="0" y="0"/>
              </a:moveTo>
              <a:lnTo>
                <a:pt x="0" y="804992"/>
              </a:lnTo>
              <a:lnTo>
                <a:pt x="214664" y="80499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ACE0AC-3D3F-4BC6-B24A-0AD0F27911D5}">
      <dsp:nvSpPr>
        <dsp:cNvPr id="0" name=""/>
        <dsp:cNvSpPr/>
      </dsp:nvSpPr>
      <dsp:spPr>
        <a:xfrm>
          <a:off x="11168855" y="1465059"/>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Outcome names</a:t>
          </a:r>
        </a:p>
        <a:p>
          <a:pPr lvl="0" algn="ctr" defTabSz="800100">
            <a:lnSpc>
              <a:spcPct val="90000"/>
            </a:lnSpc>
            <a:spcBef>
              <a:spcPct val="0"/>
            </a:spcBef>
            <a:spcAft>
              <a:spcPct val="35000"/>
            </a:spcAft>
          </a:pPr>
          <a:r>
            <a:rPr lang="en-US" sz="1800" kern="1200" dirty="0" smtClean="0"/>
            <a:t>Interventions</a:t>
          </a:r>
        </a:p>
        <a:p>
          <a:pPr lvl="0" algn="ctr" defTabSz="800100">
            <a:lnSpc>
              <a:spcPct val="90000"/>
            </a:lnSpc>
            <a:spcBef>
              <a:spcPct val="0"/>
            </a:spcBef>
            <a:spcAft>
              <a:spcPct val="35000"/>
            </a:spcAft>
          </a:pPr>
          <a:r>
            <a:rPr lang="en-US" sz="1800" kern="1200" dirty="0" smtClean="0"/>
            <a:t>Subgroups</a:t>
          </a:r>
        </a:p>
      </dsp:txBody>
      <dsp:txXfrm>
        <a:off x="11200292" y="1496496"/>
        <a:ext cx="1654443" cy="1010449"/>
      </dsp:txXfrm>
    </dsp:sp>
    <dsp:sp modelId="{6B5D91E8-17BF-4D46-ADBA-78CEEA8BECC8}">
      <dsp:nvSpPr>
        <dsp:cNvPr id="0" name=""/>
        <dsp:cNvSpPr/>
      </dsp:nvSpPr>
      <dsp:spPr>
        <a:xfrm>
          <a:off x="10954191" y="1196729"/>
          <a:ext cx="214664" cy="2146646"/>
        </a:xfrm>
        <a:custGeom>
          <a:avLst/>
          <a:gdLst/>
          <a:ahLst/>
          <a:cxnLst/>
          <a:rect l="0" t="0" r="0" b="0"/>
          <a:pathLst>
            <a:path>
              <a:moveTo>
                <a:pt x="0" y="0"/>
              </a:moveTo>
              <a:lnTo>
                <a:pt x="0" y="2146646"/>
              </a:lnTo>
              <a:lnTo>
                <a:pt x="214664" y="21466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E54629-9E93-454C-83CB-10A6DBAEFB32}">
      <dsp:nvSpPr>
        <dsp:cNvPr id="0" name=""/>
        <dsp:cNvSpPr/>
      </dsp:nvSpPr>
      <dsp:spPr>
        <a:xfrm>
          <a:off x="11168855" y="2806713"/>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Numeric data, depending on outcome type</a:t>
          </a:r>
        </a:p>
      </dsp:txBody>
      <dsp:txXfrm>
        <a:off x="11200292" y="2838150"/>
        <a:ext cx="1654443" cy="1010449"/>
      </dsp:txXfrm>
    </dsp:sp>
    <dsp:sp modelId="{0CACD932-A524-4E35-8605-69B8315AC86F}">
      <dsp:nvSpPr>
        <dsp:cNvPr id="0" name=""/>
        <dsp:cNvSpPr/>
      </dsp:nvSpPr>
      <dsp:spPr>
        <a:xfrm>
          <a:off x="10954191" y="1196729"/>
          <a:ext cx="214664" cy="3488300"/>
        </a:xfrm>
        <a:custGeom>
          <a:avLst/>
          <a:gdLst/>
          <a:ahLst/>
          <a:cxnLst/>
          <a:rect l="0" t="0" r="0" b="0"/>
          <a:pathLst>
            <a:path>
              <a:moveTo>
                <a:pt x="0" y="0"/>
              </a:moveTo>
              <a:lnTo>
                <a:pt x="0" y="3488300"/>
              </a:lnTo>
              <a:lnTo>
                <a:pt x="214664" y="348830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633E7E-A5CF-429D-A336-16B0E91E2D53}">
      <dsp:nvSpPr>
        <dsp:cNvPr id="0" name=""/>
        <dsp:cNvSpPr/>
      </dsp:nvSpPr>
      <dsp:spPr>
        <a:xfrm>
          <a:off x="11168855" y="4148367"/>
          <a:ext cx="1717317" cy="1073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Other outcome-related variables</a:t>
          </a:r>
        </a:p>
      </dsp:txBody>
      <dsp:txXfrm>
        <a:off x="11200292" y="4179804"/>
        <a:ext cx="1654443" cy="1010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4EC2E4-9FF8-446E-B8C8-28082325099B}">
      <dsp:nvSpPr>
        <dsp:cNvPr id="0" name=""/>
        <dsp:cNvSpPr/>
      </dsp:nvSpPr>
      <dsp:spPr>
        <a:xfrm rot="5400000">
          <a:off x="1050342" y="1329226"/>
          <a:ext cx="1175586" cy="1338363"/>
        </a:xfrm>
        <a:prstGeom prst="bentUpArrow">
          <a:avLst>
            <a:gd name="adj1" fmla="val 32840"/>
            <a:gd name="adj2" fmla="val 25000"/>
            <a:gd name="adj3" fmla="val 35780"/>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AA2549-6ED1-4869-99A9-BFECF3F2D6EA}">
      <dsp:nvSpPr>
        <dsp:cNvPr id="0" name=""/>
        <dsp:cNvSpPr/>
      </dsp:nvSpPr>
      <dsp:spPr>
        <a:xfrm>
          <a:off x="738884" y="26065"/>
          <a:ext cx="1978994" cy="1385232"/>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ReviewManager5 files</a:t>
          </a:r>
          <a:endParaRPr lang="en-US" sz="1800" kern="1200" dirty="0"/>
        </a:p>
      </dsp:txBody>
      <dsp:txXfrm>
        <a:off x="806518" y="93699"/>
        <a:ext cx="1843726" cy="1249964"/>
      </dsp:txXfrm>
    </dsp:sp>
    <dsp:sp modelId="{851E5403-FD01-4588-8F8D-2E0386A432BF}">
      <dsp:nvSpPr>
        <dsp:cNvPr id="0" name=""/>
        <dsp:cNvSpPr/>
      </dsp:nvSpPr>
      <dsp:spPr>
        <a:xfrm>
          <a:off x="2717878" y="158179"/>
          <a:ext cx="1439332" cy="1119605"/>
        </a:xfrm>
        <a:prstGeom prst="rect">
          <a:avLst/>
        </a:prstGeom>
        <a:noFill/>
        <a:ln>
          <a:noFill/>
        </a:ln>
        <a:effectLst/>
      </dsp:spPr>
      <dsp:style>
        <a:lnRef idx="0">
          <a:scrgbClr r="0" g="0" b="0"/>
        </a:lnRef>
        <a:fillRef idx="0">
          <a:scrgbClr r="0" g="0" b="0"/>
        </a:fillRef>
        <a:effectRef idx="0">
          <a:scrgbClr r="0" g="0" b="0"/>
        </a:effectRef>
        <a:fontRef idx="minor"/>
      </dsp:style>
    </dsp:sp>
    <dsp:sp modelId="{977A9CB2-5C6B-4C8E-8285-A623A4323105}">
      <dsp:nvSpPr>
        <dsp:cNvPr id="0" name=""/>
        <dsp:cNvSpPr/>
      </dsp:nvSpPr>
      <dsp:spPr>
        <a:xfrm rot="5400000">
          <a:off x="2691139" y="2885299"/>
          <a:ext cx="1175586" cy="1338363"/>
        </a:xfrm>
        <a:prstGeom prst="bentUpArrow">
          <a:avLst>
            <a:gd name="adj1" fmla="val 32840"/>
            <a:gd name="adj2" fmla="val 25000"/>
            <a:gd name="adj3" fmla="val 35780"/>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4E4B99-A117-40A8-868C-8B6B83123E72}">
      <dsp:nvSpPr>
        <dsp:cNvPr id="0" name=""/>
        <dsp:cNvSpPr/>
      </dsp:nvSpPr>
      <dsp:spPr>
        <a:xfrm>
          <a:off x="2379681" y="1582138"/>
          <a:ext cx="1978994" cy="1385232"/>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File backend</a:t>
          </a:r>
          <a:endParaRPr lang="en-US" sz="1800" kern="1200" dirty="0"/>
        </a:p>
      </dsp:txBody>
      <dsp:txXfrm>
        <a:off x="2447315" y="1649772"/>
        <a:ext cx="1843726" cy="1249964"/>
      </dsp:txXfrm>
    </dsp:sp>
    <dsp:sp modelId="{90A687A6-C0D6-45E0-9030-B48A1082DEC8}">
      <dsp:nvSpPr>
        <dsp:cNvPr id="0" name=""/>
        <dsp:cNvSpPr/>
      </dsp:nvSpPr>
      <dsp:spPr>
        <a:xfrm>
          <a:off x="4358675" y="1714251"/>
          <a:ext cx="1439332" cy="1119605"/>
        </a:xfrm>
        <a:prstGeom prst="rect">
          <a:avLst/>
        </a:prstGeom>
        <a:noFill/>
        <a:ln>
          <a:noFill/>
        </a:ln>
        <a:effectLst/>
      </dsp:spPr>
      <dsp:style>
        <a:lnRef idx="0">
          <a:scrgbClr r="0" g="0" b="0"/>
        </a:lnRef>
        <a:fillRef idx="0">
          <a:scrgbClr r="0" g="0" b="0"/>
        </a:fillRef>
        <a:effectRef idx="0">
          <a:scrgbClr r="0" g="0" b="0"/>
        </a:effectRef>
        <a:fontRef idx="minor"/>
      </dsp:style>
    </dsp:sp>
    <dsp:sp modelId="{A8D19D03-96D3-4CB5-B80C-EA536CACD124}">
      <dsp:nvSpPr>
        <dsp:cNvPr id="0" name=""/>
        <dsp:cNvSpPr/>
      </dsp:nvSpPr>
      <dsp:spPr>
        <a:xfrm>
          <a:off x="4020478" y="3138211"/>
          <a:ext cx="1978994" cy="1385232"/>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Tidy XML</a:t>
          </a:r>
        </a:p>
      </dsp:txBody>
      <dsp:txXfrm>
        <a:off x="4088112" y="3205845"/>
        <a:ext cx="1843726" cy="12499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E5C77-F373-4089-B506-A461E6BD2295}">
      <dsp:nvSpPr>
        <dsp:cNvPr id="0" name=""/>
        <dsp:cNvSpPr/>
      </dsp:nvSpPr>
      <dsp:spPr>
        <a:xfrm rot="5400000">
          <a:off x="2328284" y="95543"/>
          <a:ext cx="1445129" cy="1257262"/>
        </a:xfrm>
        <a:prstGeom prst="hexagon">
          <a:avLst>
            <a:gd name="adj" fmla="val 25000"/>
            <a:gd name="vf" fmla="val 11547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 lastClr="FFFFFF"/>
              </a:solidFill>
              <a:latin typeface="Calibri" panose="020F0502020204030204"/>
              <a:ea typeface="+mn-ea"/>
              <a:cs typeface="+mn-cs"/>
            </a:rPr>
            <a:t> </a:t>
          </a:r>
          <a:endParaRPr lang="en-US" sz="1200" b="1" kern="1200" dirty="0">
            <a:solidFill>
              <a:sysClr val="window" lastClr="FFFFFF"/>
            </a:solidFill>
            <a:latin typeface="Calibri" panose="020F0502020204030204"/>
            <a:ea typeface="+mn-ea"/>
            <a:cs typeface="+mn-cs"/>
          </a:endParaRPr>
        </a:p>
      </dsp:txBody>
      <dsp:txXfrm rot="-5400000">
        <a:off x="2618140" y="226809"/>
        <a:ext cx="865416" cy="994731"/>
      </dsp:txXfrm>
    </dsp:sp>
    <dsp:sp modelId="{9850E808-E19D-438A-BD81-8AECA8B5CFD1}">
      <dsp:nvSpPr>
        <dsp:cNvPr id="0" name=""/>
        <dsp:cNvSpPr/>
      </dsp:nvSpPr>
      <dsp:spPr>
        <a:xfrm>
          <a:off x="3717631" y="290635"/>
          <a:ext cx="1612764" cy="867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solidFill>
                <a:sysClr val="windowText" lastClr="000000">
                  <a:hueOff val="0"/>
                  <a:satOff val="0"/>
                  <a:lumOff val="0"/>
                  <a:alphaOff val="0"/>
                </a:sysClr>
              </a:solidFill>
              <a:latin typeface="Calibri" panose="020F0502020204030204"/>
              <a:ea typeface="+mn-ea"/>
              <a:cs typeface="+mn-cs"/>
            </a:rPr>
            <a:t>Allocation</a:t>
          </a:r>
          <a:endParaRPr lang="en-US" sz="1400" kern="1200" dirty="0">
            <a:solidFill>
              <a:sysClr val="windowText" lastClr="000000">
                <a:hueOff val="0"/>
                <a:satOff val="0"/>
                <a:lumOff val="0"/>
                <a:alphaOff val="0"/>
              </a:sysClr>
            </a:solidFill>
            <a:latin typeface="Calibri" panose="020F0502020204030204"/>
            <a:ea typeface="+mn-ea"/>
            <a:cs typeface="+mn-cs"/>
          </a:endParaRPr>
        </a:p>
      </dsp:txBody>
      <dsp:txXfrm>
        <a:off x="3717631" y="290635"/>
        <a:ext cx="1612764" cy="867077"/>
      </dsp:txXfrm>
    </dsp:sp>
    <dsp:sp modelId="{473F3694-8716-49C5-8A59-95AF9BE9614D}">
      <dsp:nvSpPr>
        <dsp:cNvPr id="0" name=""/>
        <dsp:cNvSpPr/>
      </dsp:nvSpPr>
      <dsp:spPr>
        <a:xfrm rot="5400000">
          <a:off x="970440" y="95543"/>
          <a:ext cx="1445129" cy="1257262"/>
        </a:xfrm>
        <a:prstGeom prst="hexagon">
          <a:avLst>
            <a:gd name="adj" fmla="val 25000"/>
            <a:gd name="vf" fmla="val 115470"/>
          </a:avLst>
        </a:prstGeom>
        <a:solidFill>
          <a:srgbClr val="FFC000">
            <a:hueOff val="2079139"/>
            <a:satOff val="-9594"/>
            <a:lumOff val="353"/>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solidFill>
              <a:sysClr val="window" lastClr="FFFFFF"/>
            </a:solidFill>
            <a:latin typeface="Calibri" panose="020F0502020204030204"/>
            <a:ea typeface="+mn-ea"/>
            <a:cs typeface="+mn-cs"/>
          </a:endParaRPr>
        </a:p>
      </dsp:txBody>
      <dsp:txXfrm rot="-5400000">
        <a:off x="1260296" y="226809"/>
        <a:ext cx="865416" cy="994731"/>
      </dsp:txXfrm>
    </dsp:sp>
    <dsp:sp modelId="{23F7C99F-F1FC-4391-98A1-F132C83E6DE9}">
      <dsp:nvSpPr>
        <dsp:cNvPr id="0" name=""/>
        <dsp:cNvSpPr/>
      </dsp:nvSpPr>
      <dsp:spPr>
        <a:xfrm rot="5400000">
          <a:off x="1646760" y="1322169"/>
          <a:ext cx="1445129" cy="1257262"/>
        </a:xfrm>
        <a:prstGeom prst="hexagon">
          <a:avLst>
            <a:gd name="adj" fmla="val 25000"/>
            <a:gd name="vf" fmla="val 115470"/>
          </a:avLst>
        </a:prstGeom>
        <a:solidFill>
          <a:srgbClr val="FFC000">
            <a:hueOff val="4158277"/>
            <a:satOff val="-19187"/>
            <a:lumOff val="706"/>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 lastClr="FFFFFF"/>
              </a:solidFill>
              <a:latin typeface="Calibri" panose="020F0502020204030204"/>
              <a:ea typeface="+mn-ea"/>
              <a:cs typeface="+mn-cs"/>
            </a:rPr>
            <a:t>double blind</a:t>
          </a:r>
          <a:endParaRPr lang="en-US" sz="1400" b="1" kern="1200" dirty="0">
            <a:solidFill>
              <a:sysClr val="window" lastClr="FFFFFF"/>
            </a:solidFill>
            <a:latin typeface="Calibri" panose="020F0502020204030204"/>
            <a:ea typeface="+mn-ea"/>
            <a:cs typeface="+mn-cs"/>
          </a:endParaRPr>
        </a:p>
      </dsp:txBody>
      <dsp:txXfrm rot="-5400000">
        <a:off x="1936616" y="1453435"/>
        <a:ext cx="865416" cy="994731"/>
      </dsp:txXfrm>
    </dsp:sp>
    <dsp:sp modelId="{3C5A3BF1-EC92-4782-A4A7-153746D7775D}">
      <dsp:nvSpPr>
        <dsp:cNvPr id="0" name=""/>
        <dsp:cNvSpPr/>
      </dsp:nvSpPr>
      <dsp:spPr>
        <a:xfrm>
          <a:off x="127929" y="1517262"/>
          <a:ext cx="1560740" cy="867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en-US" sz="1400" kern="1200" dirty="0" smtClean="0">
              <a:solidFill>
                <a:sysClr val="windowText" lastClr="000000">
                  <a:hueOff val="0"/>
                  <a:satOff val="0"/>
                  <a:lumOff val="0"/>
                  <a:alphaOff val="0"/>
                </a:sysClr>
              </a:solidFill>
              <a:latin typeface="Calibri" panose="020F0502020204030204"/>
              <a:ea typeface="+mn-ea"/>
              <a:cs typeface="+mn-cs"/>
            </a:rPr>
            <a:t>Blinding</a:t>
          </a:r>
          <a:endParaRPr lang="en-US" sz="1400" kern="1200" dirty="0">
            <a:solidFill>
              <a:sysClr val="windowText" lastClr="000000">
                <a:hueOff val="0"/>
                <a:satOff val="0"/>
                <a:lumOff val="0"/>
                <a:alphaOff val="0"/>
              </a:sysClr>
            </a:solidFill>
            <a:latin typeface="Calibri" panose="020F0502020204030204"/>
            <a:ea typeface="+mn-ea"/>
            <a:cs typeface="+mn-cs"/>
          </a:endParaRPr>
        </a:p>
      </dsp:txBody>
      <dsp:txXfrm>
        <a:off x="127929" y="1517262"/>
        <a:ext cx="1560740" cy="867077"/>
      </dsp:txXfrm>
    </dsp:sp>
    <dsp:sp modelId="{738F0056-5212-4942-9267-3AC59A528191}">
      <dsp:nvSpPr>
        <dsp:cNvPr id="0" name=""/>
        <dsp:cNvSpPr/>
      </dsp:nvSpPr>
      <dsp:spPr>
        <a:xfrm rot="5400000">
          <a:off x="3004604" y="1322169"/>
          <a:ext cx="1445129" cy="1257262"/>
        </a:xfrm>
        <a:prstGeom prst="hexagon">
          <a:avLst>
            <a:gd name="adj" fmla="val 25000"/>
            <a:gd name="vf" fmla="val 115470"/>
          </a:avLst>
        </a:prstGeom>
        <a:solidFill>
          <a:srgbClr val="FFC000">
            <a:hueOff val="6237415"/>
            <a:satOff val="-28781"/>
            <a:lumOff val="1059"/>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solidFill>
              <a:sysClr val="window" lastClr="FFFFFF"/>
            </a:solidFill>
            <a:latin typeface="Calibri" panose="020F0502020204030204"/>
            <a:ea typeface="+mn-ea"/>
            <a:cs typeface="+mn-cs"/>
          </a:endParaRPr>
        </a:p>
      </dsp:txBody>
      <dsp:txXfrm rot="-5400000">
        <a:off x="3294460" y="1453435"/>
        <a:ext cx="865416" cy="994731"/>
      </dsp:txXfrm>
    </dsp:sp>
    <dsp:sp modelId="{41DEAD63-412B-4A7C-A221-D3D26B51AF95}">
      <dsp:nvSpPr>
        <dsp:cNvPr id="0" name=""/>
        <dsp:cNvSpPr/>
      </dsp:nvSpPr>
      <dsp:spPr>
        <a:xfrm rot="5400000">
          <a:off x="2328284" y="2548795"/>
          <a:ext cx="1445129" cy="1257262"/>
        </a:xfrm>
        <a:prstGeom prst="hexagon">
          <a:avLst>
            <a:gd name="adj" fmla="val 25000"/>
            <a:gd name="vf" fmla="val 115470"/>
          </a:avLst>
        </a:prstGeom>
        <a:solidFill>
          <a:srgbClr val="FFC000">
            <a:hueOff val="8316554"/>
            <a:satOff val="-38374"/>
            <a:lumOff val="1412"/>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ysClr val="window" lastClr="FFFFFF"/>
              </a:solidFill>
              <a:latin typeface="Calibri" panose="020F0502020204030204"/>
              <a:ea typeface="+mn-ea"/>
              <a:cs typeface="+mn-cs"/>
            </a:rPr>
            <a:t>crossover</a:t>
          </a:r>
          <a:endParaRPr lang="en-US" sz="1400" b="1" kern="1200" dirty="0">
            <a:solidFill>
              <a:sysClr val="window" lastClr="FFFFFF"/>
            </a:solidFill>
            <a:latin typeface="Calibri" panose="020F0502020204030204"/>
            <a:ea typeface="+mn-ea"/>
            <a:cs typeface="+mn-cs"/>
          </a:endParaRPr>
        </a:p>
      </dsp:txBody>
      <dsp:txXfrm rot="-5400000">
        <a:off x="2618140" y="2680061"/>
        <a:ext cx="865416" cy="994731"/>
      </dsp:txXfrm>
    </dsp:sp>
    <dsp:sp modelId="{B6C36B7B-3487-4706-85D1-830B7405DF69}">
      <dsp:nvSpPr>
        <dsp:cNvPr id="0" name=""/>
        <dsp:cNvSpPr/>
      </dsp:nvSpPr>
      <dsp:spPr>
        <a:xfrm>
          <a:off x="3717631" y="2743888"/>
          <a:ext cx="1612764" cy="867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solidFill>
                <a:sysClr val="windowText" lastClr="000000">
                  <a:hueOff val="0"/>
                  <a:satOff val="0"/>
                  <a:lumOff val="0"/>
                  <a:alphaOff val="0"/>
                </a:sysClr>
              </a:solidFill>
              <a:latin typeface="Calibri" panose="020F0502020204030204"/>
              <a:ea typeface="+mn-ea"/>
              <a:cs typeface="+mn-cs"/>
            </a:rPr>
            <a:t>Design</a:t>
          </a:r>
          <a:endParaRPr lang="en-US" sz="1400" kern="1200" dirty="0">
            <a:solidFill>
              <a:sysClr val="windowText" lastClr="000000">
                <a:hueOff val="0"/>
                <a:satOff val="0"/>
                <a:lumOff val="0"/>
                <a:alphaOff val="0"/>
              </a:sysClr>
            </a:solidFill>
            <a:latin typeface="Calibri" panose="020F0502020204030204"/>
            <a:ea typeface="+mn-ea"/>
            <a:cs typeface="+mn-cs"/>
          </a:endParaRPr>
        </a:p>
      </dsp:txBody>
      <dsp:txXfrm>
        <a:off x="3717631" y="2743888"/>
        <a:ext cx="1612764" cy="867077"/>
      </dsp:txXfrm>
    </dsp:sp>
    <dsp:sp modelId="{5DF4ED1E-9B75-4284-BDCC-871FB1CB11E6}">
      <dsp:nvSpPr>
        <dsp:cNvPr id="0" name=""/>
        <dsp:cNvSpPr/>
      </dsp:nvSpPr>
      <dsp:spPr>
        <a:xfrm rot="5400000">
          <a:off x="970440" y="2548795"/>
          <a:ext cx="1445129" cy="1257262"/>
        </a:xfrm>
        <a:prstGeom prst="hexagon">
          <a:avLst>
            <a:gd name="adj" fmla="val 25000"/>
            <a:gd name="vf" fmla="val 115470"/>
          </a:avLst>
        </a:prstGeo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solidFill>
              <a:sysClr val="window" lastClr="FFFFFF"/>
            </a:solidFill>
            <a:latin typeface="Calibri" panose="020F0502020204030204"/>
            <a:ea typeface="+mn-ea"/>
            <a:cs typeface="+mn-cs"/>
          </a:endParaRPr>
        </a:p>
      </dsp:txBody>
      <dsp:txXfrm rot="-5400000">
        <a:off x="1260296" y="2680061"/>
        <a:ext cx="865416" cy="9947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0998" y="13298392"/>
            <a:ext cx="25737979" cy="917608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176094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138098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2982" y="1714329"/>
            <a:ext cx="6812994" cy="3652597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513999" y="1714329"/>
            <a:ext cx="19934317" cy="3652597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319848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159353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1909" y="27508444"/>
            <a:ext cx="25737979" cy="8502249"/>
          </a:xfrm>
        </p:spPr>
        <p:txBody>
          <a:bodyPr anchor="t"/>
          <a:lstStyle>
            <a:lvl1pPr algn="l">
              <a:defRPr sz="183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228432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513999"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15392320"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417823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de-DE" smtClean="0"/>
              <a:t>Textmasterformat bearbeiten</a:t>
            </a:r>
          </a:p>
        </p:txBody>
      </p:sp>
      <p:sp>
        <p:nvSpPr>
          <p:cNvPr id="4" name="Inhaltsplatzhalter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de-DE" smtClean="0"/>
              <a:t>Textmasterformat bearbeiten</a:t>
            </a:r>
          </a:p>
        </p:txBody>
      </p:sp>
      <p:sp>
        <p:nvSpPr>
          <p:cNvPr id="6" name="Inhaltsplatzhalter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253456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105940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135962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000" y="1704413"/>
            <a:ext cx="9961903" cy="7253667"/>
          </a:xfrm>
        </p:spPr>
        <p:txBody>
          <a:bodyPr anchor="b"/>
          <a:lstStyle>
            <a:lvl1pPr algn="l">
              <a:defRPr sz="9100" b="1"/>
            </a:lvl1pPr>
          </a:lstStyle>
          <a:p>
            <a:r>
              <a:rPr lang="de-DE" smtClean="0"/>
              <a:t>Titelmasterformat durch Klicken bearbeiten</a:t>
            </a:r>
            <a:endParaRPr lang="de-DE"/>
          </a:p>
        </p:txBody>
      </p:sp>
      <p:sp>
        <p:nvSpPr>
          <p:cNvPr id="3" name="Inhaltsplatzhalter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390311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5087" y="29965968"/>
            <a:ext cx="18167985" cy="3537652"/>
          </a:xfrm>
        </p:spPr>
        <p:txBody>
          <a:bodyPr anchor="b"/>
          <a:lstStyle>
            <a:lvl1pPr algn="l">
              <a:defRPr sz="9100" b="1"/>
            </a:lvl1pPr>
          </a:lstStyle>
          <a:p>
            <a:r>
              <a:rPr lang="de-DE" smtClean="0"/>
              <a:t>Titelmasterformat durch Klicken bearbeiten</a:t>
            </a:r>
            <a:endParaRPr lang="de-DE"/>
          </a:p>
        </p:txBody>
      </p:sp>
      <p:sp>
        <p:nvSpPr>
          <p:cNvPr id="3" name="Bildplatzhalter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de-DE"/>
          </a:p>
        </p:txBody>
      </p:sp>
      <p:sp>
        <p:nvSpPr>
          <p:cNvPr id="4" name="Textplatzhalter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ABF6D4D-6B72-4B47-8A1C-68240C8EE690}" type="datetimeFigureOut">
              <a:rPr lang="de-DE" smtClean="0"/>
              <a:pPr/>
              <a:t>10.07.2018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C3DFEF8-BE26-4307-AF27-9911292A66D0}" type="slidenum">
              <a:rPr lang="de-DE" smtClean="0"/>
              <a:pPr/>
              <a:t>‹#›</a:t>
            </a:fld>
            <a:endParaRPr lang="de-DE"/>
          </a:p>
        </p:txBody>
      </p:sp>
    </p:spTree>
    <p:extLst>
      <p:ext uri="{BB962C8B-B14F-4D97-AF65-F5344CB8AC3E}">
        <p14:creationId xmlns:p14="http://schemas.microsoft.com/office/powerpoint/2010/main" val="288406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1ABF6D4D-6B72-4B47-8A1C-68240C8EE690}" type="datetimeFigureOut">
              <a:rPr lang="de-DE" smtClean="0"/>
              <a:pPr/>
              <a:t>10.07.2018</a:t>
            </a:fld>
            <a:endParaRPr lang="de-DE"/>
          </a:p>
        </p:txBody>
      </p:sp>
      <p:sp>
        <p:nvSpPr>
          <p:cNvPr id="5" name="Fußzeilenplatzhalter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0C3DFEF8-BE26-4307-AF27-9911292A66D0}" type="slidenum">
              <a:rPr lang="de-DE" smtClean="0"/>
              <a:pPr/>
              <a:t>‹#›</a:t>
            </a:fld>
            <a:endParaRPr lang="de-DE"/>
          </a:p>
        </p:txBody>
      </p:sp>
    </p:spTree>
    <p:extLst>
      <p:ext uri="{BB962C8B-B14F-4D97-AF65-F5344CB8AC3E}">
        <p14:creationId xmlns:p14="http://schemas.microsoft.com/office/powerpoint/2010/main" val="44639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2.png"/><Relationship Id="rId18" Type="http://schemas.openxmlformats.org/officeDocument/2006/relationships/diagramQuickStyle" Target="../diagrams/quickStyle3.xml"/><Relationship Id="rId3" Type="http://schemas.openxmlformats.org/officeDocument/2006/relationships/diagramData" Target="../diagrams/data1.xml"/><Relationship Id="rId21" Type="http://schemas.openxmlformats.org/officeDocument/2006/relationships/image" Target="../media/image5.png"/><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diagramLayout" Target="../diagrams/layout3.xml"/><Relationship Id="rId2" Type="http://schemas.openxmlformats.org/officeDocument/2006/relationships/image" Target="../media/image1.jpeg"/><Relationship Id="rId16" Type="http://schemas.openxmlformats.org/officeDocument/2006/relationships/diagramData" Target="../diagrams/data3.xml"/><Relationship Id="rId20" Type="http://schemas.microsoft.com/office/2007/relationships/diagramDrawing" Target="../diagrams/drawing3.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image" Target="../media/image4.PNG"/><Relationship Id="rId10" Type="http://schemas.openxmlformats.org/officeDocument/2006/relationships/diagramQuickStyle" Target="../diagrams/quickStyle2.xml"/><Relationship Id="rId19" Type="http://schemas.openxmlformats.org/officeDocument/2006/relationships/diagramColors" Target="../diagrams/colors3.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3.png"/><Relationship Id="rId2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5" name="Gruppieren 1024"/>
          <p:cNvGrpSpPr/>
          <p:nvPr/>
        </p:nvGrpSpPr>
        <p:grpSpPr>
          <a:xfrm>
            <a:off x="-2064943" y="-459634"/>
            <a:ext cx="32409916" cy="42657212"/>
            <a:chOff x="-292895" y="0"/>
            <a:chExt cx="32862811" cy="43365738"/>
          </a:xfrm>
        </p:grpSpPr>
        <p:sp>
          <p:nvSpPr>
            <p:cNvPr id="4" name="AutoShape 3"/>
            <p:cNvSpPr>
              <a:spLocks noChangeAspect="1" noChangeArrowheads="1" noTextEdit="1"/>
            </p:cNvSpPr>
            <p:nvPr/>
          </p:nvSpPr>
          <p:spPr bwMode="auto">
            <a:xfrm>
              <a:off x="-292895" y="0"/>
              <a:ext cx="30491113" cy="4336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 name="Rectangle 9"/>
            <p:cNvSpPr>
              <a:spLocks noChangeArrowheads="1"/>
            </p:cNvSpPr>
            <p:nvPr/>
          </p:nvSpPr>
          <p:spPr bwMode="auto">
            <a:xfrm>
              <a:off x="1839450" y="485451"/>
              <a:ext cx="30702280" cy="6970713"/>
            </a:xfrm>
            <a:prstGeom prst="rect">
              <a:avLst/>
            </a:prstGeom>
            <a:solidFill>
              <a:srgbClr val="80BA2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 name="Rectangle 5"/>
            <p:cNvSpPr>
              <a:spLocks noChangeArrowheads="1"/>
            </p:cNvSpPr>
            <p:nvPr/>
          </p:nvSpPr>
          <p:spPr bwMode="auto">
            <a:xfrm>
              <a:off x="1907353" y="7439835"/>
              <a:ext cx="30662563" cy="2838450"/>
            </a:xfrm>
            <a:prstGeom prst="rect">
              <a:avLst/>
            </a:prstGeom>
            <a:solidFill>
              <a:srgbClr val="0185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4" name="Freeform 14"/>
            <p:cNvSpPr>
              <a:spLocks/>
            </p:cNvSpPr>
            <p:nvPr/>
          </p:nvSpPr>
          <p:spPr bwMode="auto">
            <a:xfrm>
              <a:off x="1759539" y="9718442"/>
              <a:ext cx="3717925" cy="12266613"/>
            </a:xfrm>
            <a:custGeom>
              <a:avLst/>
              <a:gdLst>
                <a:gd name="T0" fmla="*/ 0 w 1156"/>
                <a:gd name="T1" fmla="*/ 0 h 3815"/>
                <a:gd name="T2" fmla="*/ 0 w 1156"/>
                <a:gd name="T3" fmla="*/ 0 h 3815"/>
                <a:gd name="T4" fmla="*/ 0 w 1156"/>
                <a:gd name="T5" fmla="*/ 3815 h 3815"/>
                <a:gd name="T6" fmla="*/ 1156 w 1156"/>
                <a:gd name="T7" fmla="*/ 919 h 3815"/>
                <a:gd name="T8" fmla="*/ 1156 w 1156"/>
                <a:gd name="T9" fmla="*/ 900 h 3815"/>
                <a:gd name="T10" fmla="*/ 1082 w 1156"/>
                <a:gd name="T11" fmla="*/ 115 h 3815"/>
                <a:gd name="T12" fmla="*/ 0 w 1156"/>
                <a:gd name="T13" fmla="*/ 115 h 3815"/>
                <a:gd name="T14" fmla="*/ 0 w 1156"/>
                <a:gd name="T15" fmla="*/ 0 h 38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6" h="3815">
                  <a:moveTo>
                    <a:pt x="0" y="0"/>
                  </a:moveTo>
                  <a:cubicBezTo>
                    <a:pt x="0" y="0"/>
                    <a:pt x="0" y="0"/>
                    <a:pt x="0" y="0"/>
                  </a:cubicBezTo>
                  <a:cubicBezTo>
                    <a:pt x="0" y="3815"/>
                    <a:pt x="0" y="3815"/>
                    <a:pt x="0" y="3815"/>
                  </a:cubicBezTo>
                  <a:cubicBezTo>
                    <a:pt x="715" y="3059"/>
                    <a:pt x="1154" y="2040"/>
                    <a:pt x="1156" y="919"/>
                  </a:cubicBezTo>
                  <a:cubicBezTo>
                    <a:pt x="1156" y="900"/>
                    <a:pt x="1156" y="900"/>
                    <a:pt x="1156" y="900"/>
                  </a:cubicBezTo>
                  <a:cubicBezTo>
                    <a:pt x="1156" y="632"/>
                    <a:pt x="1130" y="369"/>
                    <a:pt x="1082" y="115"/>
                  </a:cubicBezTo>
                  <a:cubicBezTo>
                    <a:pt x="0" y="115"/>
                    <a:pt x="0" y="115"/>
                    <a:pt x="0" y="115"/>
                  </a:cubicBezTo>
                  <a:cubicBezTo>
                    <a:pt x="0" y="0"/>
                    <a:pt x="0" y="0"/>
                    <a:pt x="0" y="0"/>
                  </a:cubicBezTo>
                </a:path>
              </a:pathLst>
            </a:custGeom>
            <a:solidFill>
              <a:srgbClr val="E9F2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
        <p:nvSpPr>
          <p:cNvPr id="6" name="Rectangle 6"/>
          <p:cNvSpPr>
            <a:spLocks noChangeArrowheads="1"/>
          </p:cNvSpPr>
          <p:nvPr/>
        </p:nvSpPr>
        <p:spPr bwMode="auto">
          <a:xfrm>
            <a:off x="-152400" y="6821488"/>
            <a:ext cx="30662563"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 name="Rectangle 7"/>
          <p:cNvSpPr>
            <a:spLocks noChangeArrowheads="1"/>
          </p:cNvSpPr>
          <p:nvPr/>
        </p:nvSpPr>
        <p:spPr bwMode="auto">
          <a:xfrm>
            <a:off x="86122" y="6807248"/>
            <a:ext cx="3018551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6600" b="1" i="0" u="none" strike="noStrike" cap="none" normalizeH="0" baseline="0" dirty="0" smtClean="0">
              <a:ln>
                <a:noFill/>
              </a:ln>
              <a:solidFill>
                <a:srgbClr val="FFFFFF"/>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6600" b="1" i="0" u="none" strike="noStrike" cap="none" normalizeH="0" baseline="0" dirty="0" smtClean="0">
                <a:ln>
                  <a:noFill/>
                </a:ln>
                <a:solidFill>
                  <a:srgbClr val="FFFFFF"/>
                </a:solidFill>
                <a:effectLst/>
              </a:rPr>
              <a:t>Project partner:    </a:t>
            </a:r>
            <a:endParaRPr lang="de-DE" altLang="de-DE" sz="6600" dirty="0"/>
          </a:p>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6600" b="1" i="0" u="none" strike="noStrike" cap="none" normalizeH="0" baseline="0" dirty="0" smtClean="0">
              <a:ln>
                <a:noFill/>
              </a:ln>
              <a:solidFill>
                <a:srgbClr val="FFFFFF"/>
              </a:solidFill>
              <a:effectLst/>
            </a:endParaRPr>
          </a:p>
        </p:txBody>
      </p:sp>
      <p:sp>
        <p:nvSpPr>
          <p:cNvPr id="22" name="Rectangle 22"/>
          <p:cNvSpPr>
            <a:spLocks noChangeArrowheads="1"/>
          </p:cNvSpPr>
          <p:nvPr/>
        </p:nvSpPr>
        <p:spPr bwMode="auto">
          <a:xfrm>
            <a:off x="1481137" y="1081405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3"/>
          <p:cNvSpPr>
            <a:spLocks noChangeArrowheads="1"/>
          </p:cNvSpPr>
          <p:nvPr/>
        </p:nvSpPr>
        <p:spPr bwMode="auto">
          <a:xfrm>
            <a:off x="1709737" y="1081405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a:off x="2668587" y="1081405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6"/>
          <p:cNvSpPr>
            <a:spLocks noChangeArrowheads="1"/>
          </p:cNvSpPr>
          <p:nvPr/>
        </p:nvSpPr>
        <p:spPr bwMode="auto">
          <a:xfrm>
            <a:off x="1481137" y="1637030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8"/>
          <p:cNvSpPr>
            <a:spLocks noChangeArrowheads="1"/>
          </p:cNvSpPr>
          <p:nvPr/>
        </p:nvSpPr>
        <p:spPr bwMode="auto">
          <a:xfrm>
            <a:off x="1481137" y="2007235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3"/>
          <p:cNvSpPr>
            <a:spLocks noChangeArrowheads="1"/>
          </p:cNvSpPr>
          <p:nvPr/>
        </p:nvSpPr>
        <p:spPr bwMode="auto">
          <a:xfrm>
            <a:off x="16721137" y="2972117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5"/>
          <p:cNvSpPr>
            <a:spLocks noChangeArrowheads="1"/>
          </p:cNvSpPr>
          <p:nvPr/>
        </p:nvSpPr>
        <p:spPr bwMode="auto">
          <a:xfrm>
            <a:off x="1481137" y="3955891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6"/>
          <p:cNvSpPr>
            <a:spLocks noChangeArrowheads="1"/>
          </p:cNvSpPr>
          <p:nvPr/>
        </p:nvSpPr>
        <p:spPr bwMode="auto">
          <a:xfrm>
            <a:off x="2989262" y="3955891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Rectangle 37"/>
          <p:cNvSpPr>
            <a:spLocks noChangeArrowheads="1"/>
          </p:cNvSpPr>
          <p:nvPr/>
        </p:nvSpPr>
        <p:spPr bwMode="auto">
          <a:xfrm>
            <a:off x="3119437" y="3955891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38"/>
          <p:cNvSpPr>
            <a:spLocks noChangeArrowheads="1"/>
          </p:cNvSpPr>
          <p:nvPr/>
        </p:nvSpPr>
        <p:spPr bwMode="auto">
          <a:xfrm>
            <a:off x="1481137" y="4017645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Rectangle 40"/>
          <p:cNvSpPr>
            <a:spLocks noChangeArrowheads="1"/>
          </p:cNvSpPr>
          <p:nvPr/>
        </p:nvSpPr>
        <p:spPr bwMode="auto">
          <a:xfrm>
            <a:off x="1481137" y="2790031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Rectangle 34"/>
          <p:cNvSpPr>
            <a:spLocks noChangeArrowheads="1"/>
          </p:cNvSpPr>
          <p:nvPr/>
        </p:nvSpPr>
        <p:spPr bwMode="auto">
          <a:xfrm>
            <a:off x="1525798" y="39996747"/>
            <a:ext cx="12868980"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lvl="0" defTabSz="914400"/>
            <a:r>
              <a:rPr lang="de-DE" altLang="de-DE" sz="4400" b="1" dirty="0" smtClean="0"/>
              <a:t>Supervisors</a:t>
            </a:r>
            <a:endParaRPr kumimoji="0" lang="de-DE" altLang="de-DE" sz="4400" b="1" i="0" u="none" strike="noStrike" cap="none" normalizeH="0" baseline="0" dirty="0" smtClean="0">
              <a:ln>
                <a:noFill/>
              </a:ln>
              <a:solidFill>
                <a:srgbClr val="201D19"/>
              </a:solidFill>
              <a:effectLst/>
            </a:endParaRPr>
          </a:p>
          <a:p>
            <a:pPr lvl="0" defTabSz="914400"/>
            <a:r>
              <a:rPr lang="de-DE" altLang="de-DE" sz="4400" dirty="0">
                <a:solidFill>
                  <a:srgbClr val="000000"/>
                </a:solidFill>
              </a:rPr>
              <a:t>Prof. Dr. </a:t>
            </a:r>
            <a:r>
              <a:rPr lang="de-DE" altLang="de-DE" sz="4400" dirty="0" smtClean="0">
                <a:solidFill>
                  <a:srgbClr val="000000"/>
                </a:solidFill>
              </a:rPr>
              <a:t>Kirsten Steinhausen</a:t>
            </a:r>
            <a:endParaRPr lang="de-DE" altLang="de-DE" sz="4400" dirty="0"/>
          </a:p>
          <a:p>
            <a:pPr lvl="0" defTabSz="914400"/>
            <a:r>
              <a:rPr lang="de-DE" altLang="de-DE" sz="4400" dirty="0" smtClean="0">
                <a:solidFill>
                  <a:srgbClr val="000000"/>
                </a:solidFill>
              </a:rPr>
              <a:t>Prof. Dr. Clive E. Adams</a:t>
            </a:r>
            <a:endParaRPr lang="de-DE" altLang="de-DE" sz="4400" dirty="0"/>
          </a:p>
          <a:p>
            <a:pPr lvl="0" defTabSz="914400"/>
            <a:endParaRPr kumimoji="0" lang="de-DE" altLang="de-DE" sz="4400" b="1" i="0" u="none" strike="noStrike" cap="none" normalizeH="0" baseline="0" dirty="0" smtClean="0">
              <a:ln>
                <a:noFill/>
              </a:ln>
              <a:solidFill>
                <a:srgbClr val="201D19"/>
              </a:solidFill>
              <a:effectLst/>
            </a:endParaRPr>
          </a:p>
        </p:txBody>
      </p:sp>
      <p:sp>
        <p:nvSpPr>
          <p:cNvPr id="42" name="Rectangle 42"/>
          <p:cNvSpPr>
            <a:spLocks noChangeArrowheads="1"/>
          </p:cNvSpPr>
          <p:nvPr/>
        </p:nvSpPr>
        <p:spPr bwMode="auto">
          <a:xfrm>
            <a:off x="16548100" y="1081405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ectangle 43"/>
          <p:cNvSpPr>
            <a:spLocks noChangeArrowheads="1"/>
          </p:cNvSpPr>
          <p:nvPr/>
        </p:nvSpPr>
        <p:spPr bwMode="auto">
          <a:xfrm>
            <a:off x="16778287" y="1081405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Rectangle 44"/>
          <p:cNvSpPr>
            <a:spLocks noChangeArrowheads="1"/>
          </p:cNvSpPr>
          <p:nvPr/>
        </p:nvSpPr>
        <p:spPr bwMode="auto">
          <a:xfrm>
            <a:off x="17600612" y="1081405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81" name="Picture 57"/>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329987" y="39633525"/>
            <a:ext cx="6371026" cy="2265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7" name="Gruppieren 56"/>
          <p:cNvGrpSpPr/>
          <p:nvPr/>
        </p:nvGrpSpPr>
        <p:grpSpPr>
          <a:xfrm>
            <a:off x="16290002" y="10536900"/>
            <a:ext cx="12960000" cy="26583690"/>
            <a:chOff x="17450272" y="10554825"/>
            <a:chExt cx="12960000" cy="26583690"/>
          </a:xfrm>
        </p:grpSpPr>
        <p:sp>
          <p:nvSpPr>
            <p:cNvPr id="25" name="Rectangle 25"/>
            <p:cNvSpPr>
              <a:spLocks noChangeArrowheads="1"/>
            </p:cNvSpPr>
            <p:nvPr/>
          </p:nvSpPr>
          <p:spPr bwMode="auto">
            <a:xfrm>
              <a:off x="23833993" y="10554825"/>
              <a:ext cx="6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a:endParaRPr kumimoji="0" lang="de-DE" altLang="de-DE" sz="4800" b="0" i="0" u="none" strike="noStrike" cap="none" normalizeH="0" baseline="0" dirty="0" smtClean="0">
                <a:ln>
                  <a:noFill/>
                </a:ln>
                <a:solidFill>
                  <a:schemeClr val="tx1"/>
                </a:solidFill>
                <a:effectLst/>
                <a:latin typeface="Univers 47 CondensedLight" panose="02000406050000020003" pitchFamily="2" charset="0"/>
              </a:endParaRPr>
            </a:p>
          </p:txBody>
        </p:sp>
        <p:sp>
          <p:nvSpPr>
            <p:cNvPr id="29" name="Rectangle 29"/>
            <p:cNvSpPr>
              <a:spLocks noChangeArrowheads="1"/>
            </p:cNvSpPr>
            <p:nvPr/>
          </p:nvSpPr>
          <p:spPr bwMode="auto">
            <a:xfrm>
              <a:off x="23936194" y="27176060"/>
              <a:ext cx="6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a:endParaRPr lang="de-DE" sz="4800" dirty="0">
                <a:latin typeface="Univers 47 CondensedLight" panose="02000406050000020003" pitchFamily="2" charset="0"/>
              </a:endParaRPr>
            </a:p>
          </p:txBody>
        </p:sp>
        <p:sp>
          <p:nvSpPr>
            <p:cNvPr id="31" name="Rectangle 31"/>
            <p:cNvSpPr>
              <a:spLocks noChangeArrowheads="1"/>
            </p:cNvSpPr>
            <p:nvPr/>
          </p:nvSpPr>
          <p:spPr bwMode="auto">
            <a:xfrm>
              <a:off x="17450272" y="36399851"/>
              <a:ext cx="12960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a:endParaRPr lang="de-DE" sz="4800" dirty="0">
                <a:latin typeface="Arial Narrow" pitchFamily="34" charset="0"/>
              </a:endParaRPr>
            </a:p>
          </p:txBody>
        </p:sp>
      </p:grpSp>
      <p:sp>
        <p:nvSpPr>
          <p:cNvPr id="58" name="Textfeld 57"/>
          <p:cNvSpPr txBox="1"/>
          <p:nvPr/>
        </p:nvSpPr>
        <p:spPr>
          <a:xfrm>
            <a:off x="1481137" y="10231318"/>
            <a:ext cx="27339926" cy="5509200"/>
          </a:xfrm>
          <a:prstGeom prst="rect">
            <a:avLst/>
          </a:prstGeom>
          <a:noFill/>
        </p:spPr>
        <p:txBody>
          <a:bodyPr wrap="square" rtlCol="0">
            <a:spAutoFit/>
          </a:bodyPr>
          <a:lstStyle/>
          <a:p>
            <a:pPr algn="just"/>
            <a:r>
              <a:rPr lang="de-DE" sz="4400" b="1" dirty="0" smtClean="0">
                <a:latin typeface="Arial" pitchFamily="34" charset="0"/>
                <a:cs typeface="Arial" pitchFamily="34" charset="0"/>
              </a:rPr>
              <a:t>Background</a:t>
            </a:r>
          </a:p>
          <a:p>
            <a:pPr algn="just"/>
            <a:r>
              <a:rPr lang="en-GB" sz="4400" dirty="0" smtClean="0">
                <a:latin typeface="Arial" panose="020B0604020202020204" pitchFamily="34" charset="0"/>
                <a:cs typeface="Arial" panose="020B0604020202020204" pitchFamily="34" charset="0"/>
              </a:rPr>
              <a:t>To this day, the Cochrane Schizophrenia Group (CSG) produced and maintained 224 systematic reviews (SR). Their SR contain qualitative and quantitative data of more than 2800 clinical trials, mostly extracted by the hands of volunteers over the course of 24 years. These data are usable only in the context of a SR and with access to the Cochrane Library.</a:t>
            </a:r>
          </a:p>
          <a:p>
            <a:pPr algn="just"/>
            <a:r>
              <a:rPr lang="en-GB" sz="4400" dirty="0" smtClean="0">
                <a:latin typeface="Arial" panose="020B0604020202020204" pitchFamily="34" charset="0"/>
                <a:cs typeface="Arial" panose="020B0604020202020204" pitchFamily="34" charset="0"/>
              </a:rPr>
              <a:t>In the public health sector, open access and sharing of clinical research data is a topic which is currently demanded, encouraged, but also criticised. An opportunity how the Cochrane Collaboration can contribute by sharing their data is discussed in this dissertation. </a:t>
            </a:r>
          </a:p>
        </p:txBody>
      </p:sp>
      <p:sp>
        <p:nvSpPr>
          <p:cNvPr id="63" name="Textfeld 62"/>
          <p:cNvSpPr txBox="1"/>
          <p:nvPr/>
        </p:nvSpPr>
        <p:spPr>
          <a:xfrm>
            <a:off x="1490467" y="16018778"/>
            <a:ext cx="13013058" cy="3477875"/>
          </a:xfrm>
          <a:prstGeom prst="rect">
            <a:avLst/>
          </a:prstGeom>
          <a:noFill/>
        </p:spPr>
        <p:txBody>
          <a:bodyPr wrap="square" rtlCol="0">
            <a:spAutoFit/>
          </a:bodyPr>
          <a:lstStyle/>
          <a:p>
            <a:pPr defTabSz="914400"/>
            <a:r>
              <a:rPr lang="de-DE" altLang="de-DE" sz="4400" b="1" dirty="0" smtClean="0">
                <a:solidFill>
                  <a:srgbClr val="000000"/>
                </a:solidFill>
                <a:latin typeface="Arial" pitchFamily="34" charset="0"/>
                <a:cs typeface="Arial" pitchFamily="34" charset="0"/>
              </a:rPr>
              <a:t>Research question</a:t>
            </a:r>
          </a:p>
          <a:p>
            <a:pPr defTabSz="914400"/>
            <a:r>
              <a:rPr lang="de-DE" altLang="de-DE" sz="4400" i="1" dirty="0" smtClean="0">
                <a:solidFill>
                  <a:srgbClr val="000000"/>
                </a:solidFill>
                <a:latin typeface="Arial" pitchFamily="34" charset="0"/>
                <a:cs typeface="Arial" pitchFamily="34" charset="0"/>
              </a:rPr>
              <a:t>To which extend is it possible to</a:t>
            </a:r>
          </a:p>
          <a:p>
            <a:pPr marL="742950" indent="-742950" defTabSz="914400">
              <a:buAutoNum type="arabicPeriod"/>
            </a:pPr>
            <a:r>
              <a:rPr lang="de-DE" altLang="de-DE" sz="4400" i="1" dirty="0">
                <a:solidFill>
                  <a:srgbClr val="000000"/>
                </a:solidFill>
                <a:latin typeface="Arial" pitchFamily="34" charset="0"/>
                <a:cs typeface="Arial" pitchFamily="34" charset="0"/>
              </a:rPr>
              <a:t>a</a:t>
            </a:r>
            <a:r>
              <a:rPr lang="de-DE" altLang="de-DE" sz="4400" i="1" dirty="0" smtClean="0">
                <a:solidFill>
                  <a:srgbClr val="000000"/>
                </a:solidFill>
                <a:latin typeface="Arial" pitchFamily="34" charset="0"/>
                <a:cs typeface="Arial" pitchFamily="34" charset="0"/>
              </a:rPr>
              <a:t>utomatise extraction of trial data from SR?</a:t>
            </a:r>
          </a:p>
          <a:p>
            <a:pPr marL="742950" indent="-742950" defTabSz="914400">
              <a:buAutoNum type="arabicPeriod"/>
            </a:pPr>
            <a:r>
              <a:rPr lang="de-DE" altLang="de-DE" sz="4400" i="1" dirty="0">
                <a:solidFill>
                  <a:srgbClr val="000000"/>
                </a:solidFill>
                <a:latin typeface="Arial" pitchFamily="34" charset="0"/>
                <a:cs typeface="Arial" pitchFamily="34" charset="0"/>
              </a:rPr>
              <a:t>a</a:t>
            </a:r>
            <a:r>
              <a:rPr lang="de-DE" altLang="de-DE" sz="4400" i="1" dirty="0" smtClean="0">
                <a:solidFill>
                  <a:srgbClr val="000000"/>
                </a:solidFill>
                <a:latin typeface="Arial" pitchFamily="34" charset="0"/>
                <a:cs typeface="Arial" pitchFamily="34" charset="0"/>
              </a:rPr>
              <a:t>nalyse and categorise qualitative data?</a:t>
            </a:r>
          </a:p>
          <a:p>
            <a:pPr marL="742950" indent="-742950" defTabSz="914400">
              <a:buAutoNum type="arabicPeriod"/>
            </a:pPr>
            <a:r>
              <a:rPr lang="de-DE" altLang="de-DE" sz="4400" i="1" dirty="0">
                <a:solidFill>
                  <a:srgbClr val="000000"/>
                </a:solidFill>
                <a:latin typeface="Arial" pitchFamily="34" charset="0"/>
                <a:cs typeface="Arial" pitchFamily="34" charset="0"/>
              </a:rPr>
              <a:t>p</a:t>
            </a:r>
            <a:r>
              <a:rPr lang="de-DE" altLang="de-DE" sz="4400" i="1" dirty="0" smtClean="0">
                <a:solidFill>
                  <a:srgbClr val="000000"/>
                </a:solidFill>
                <a:latin typeface="Arial" pitchFamily="34" charset="0"/>
                <a:cs typeface="Arial" pitchFamily="34" charset="0"/>
              </a:rPr>
              <a:t>repare these data to be used and shared?</a:t>
            </a:r>
          </a:p>
        </p:txBody>
      </p:sp>
      <p:sp>
        <p:nvSpPr>
          <p:cNvPr id="64" name="Textfeld 63"/>
          <p:cNvSpPr txBox="1"/>
          <p:nvPr/>
        </p:nvSpPr>
        <p:spPr>
          <a:xfrm>
            <a:off x="1454863" y="19822754"/>
            <a:ext cx="13026172" cy="3477875"/>
          </a:xfrm>
          <a:prstGeom prst="rect">
            <a:avLst/>
          </a:prstGeom>
          <a:noFill/>
        </p:spPr>
        <p:txBody>
          <a:bodyPr wrap="square" rtlCol="0">
            <a:spAutoFit/>
          </a:bodyPr>
          <a:lstStyle/>
          <a:p>
            <a:pPr lvl="0" defTabSz="914400" fontAlgn="base">
              <a:spcBef>
                <a:spcPct val="0"/>
              </a:spcBef>
              <a:spcAft>
                <a:spcPct val="0"/>
              </a:spcAft>
            </a:pPr>
            <a:r>
              <a:rPr lang="de-DE" altLang="de-DE" sz="4400" b="1" dirty="0" smtClean="0">
                <a:solidFill>
                  <a:srgbClr val="000000"/>
                </a:solidFill>
                <a:latin typeface="Arial" pitchFamily="34" charset="0"/>
                <a:cs typeface="Arial" pitchFamily="34" charset="0"/>
              </a:rPr>
              <a:t>Aim</a:t>
            </a:r>
          </a:p>
          <a:p>
            <a:pPr algn="just" defTabSz="914400" fontAlgn="base">
              <a:spcBef>
                <a:spcPct val="0"/>
              </a:spcBef>
              <a:spcAft>
                <a:spcPct val="0"/>
              </a:spcAft>
            </a:pPr>
            <a:r>
              <a:rPr lang="de-DE" sz="4400" dirty="0" smtClean="0">
                <a:solidFill>
                  <a:srgbClr val="000000"/>
                </a:solidFill>
                <a:latin typeface="Arial" pitchFamily="34" charset="0"/>
                <a:cs typeface="Arial" pitchFamily="34" charset="0"/>
              </a:rPr>
              <a:t>This dissertation aims at extracting and saving all trial data from the </a:t>
            </a:r>
            <a:r>
              <a:rPr lang="de-DE" sz="4400" dirty="0">
                <a:solidFill>
                  <a:srgbClr val="000000"/>
                </a:solidFill>
                <a:latin typeface="Arial" pitchFamily="34" charset="0"/>
                <a:cs typeface="Arial" pitchFamily="34" charset="0"/>
              </a:rPr>
              <a:t>s</a:t>
            </a:r>
            <a:r>
              <a:rPr lang="de-DE" sz="4400" dirty="0" smtClean="0">
                <a:solidFill>
                  <a:srgbClr val="000000"/>
                </a:solidFill>
                <a:latin typeface="Arial" pitchFamily="34" charset="0"/>
                <a:cs typeface="Arial" pitchFamily="34" charset="0"/>
              </a:rPr>
              <a:t>chizophrenia reviews in an accessible format.</a:t>
            </a:r>
          </a:p>
          <a:p>
            <a:pPr lvl="0" defTabSz="914400" fontAlgn="base">
              <a:spcBef>
                <a:spcPct val="0"/>
              </a:spcBef>
              <a:spcAft>
                <a:spcPct val="0"/>
              </a:spcAft>
            </a:pPr>
            <a:endParaRPr lang="de-DE" altLang="de-DE" sz="4400" b="1" dirty="0">
              <a:solidFill>
                <a:srgbClr val="000000"/>
              </a:solidFill>
              <a:latin typeface="Arial" pitchFamily="34" charset="0"/>
              <a:cs typeface="Arial" pitchFamily="34" charset="0"/>
            </a:endParaRPr>
          </a:p>
        </p:txBody>
      </p:sp>
      <p:sp>
        <p:nvSpPr>
          <p:cNvPr id="66" name="Textfeld 65"/>
          <p:cNvSpPr txBox="1"/>
          <p:nvPr/>
        </p:nvSpPr>
        <p:spPr>
          <a:xfrm>
            <a:off x="1419683" y="22967464"/>
            <a:ext cx="13035775" cy="17697152"/>
          </a:xfrm>
          <a:prstGeom prst="rect">
            <a:avLst/>
          </a:prstGeom>
          <a:noFill/>
        </p:spPr>
        <p:txBody>
          <a:bodyPr wrap="square" rtlCol="0">
            <a:spAutoFit/>
          </a:bodyPr>
          <a:lstStyle/>
          <a:p>
            <a:pPr lvl="0" defTabSz="914400" fontAlgn="base">
              <a:spcBef>
                <a:spcPct val="0"/>
              </a:spcBef>
              <a:spcAft>
                <a:spcPct val="0"/>
              </a:spcAft>
            </a:pPr>
            <a:r>
              <a:rPr lang="de-DE" altLang="de-DE" sz="4400" b="1" dirty="0" smtClean="0">
                <a:solidFill>
                  <a:srgbClr val="201D19"/>
                </a:solidFill>
                <a:latin typeface="Arial" pitchFamily="34" charset="0"/>
                <a:cs typeface="Arial" pitchFamily="34" charset="0"/>
              </a:rPr>
              <a:t>Methodology</a:t>
            </a:r>
          </a:p>
          <a:p>
            <a:pPr algn="just" defTabSz="914400" fontAlgn="base">
              <a:spcBef>
                <a:spcPct val="0"/>
              </a:spcBef>
              <a:spcAft>
                <a:spcPct val="0"/>
              </a:spcAft>
            </a:pPr>
            <a:r>
              <a:rPr lang="de-DE" altLang="de-DE" sz="4400" dirty="0" smtClean="0">
                <a:solidFill>
                  <a:srgbClr val="000000"/>
                </a:solidFill>
                <a:latin typeface="Arial" pitchFamily="34" charset="0"/>
                <a:cs typeface="Arial" pitchFamily="34" charset="0"/>
              </a:rPr>
              <a:t>An analysis of 15 representative SR was carried out to explore relevant variables that could be extracted, resulting in the five domains below.</a:t>
            </a:r>
          </a:p>
          <a:p>
            <a:pPr defTabSz="914400" fontAlgn="base">
              <a:spcBef>
                <a:spcPct val="0"/>
              </a:spcBef>
              <a:spcAft>
                <a:spcPct val="0"/>
              </a:spcAft>
            </a:pPr>
            <a:endParaRPr lang="de-DE" sz="4400" dirty="0">
              <a:solidFill>
                <a:srgbClr val="000000"/>
              </a:solidFill>
              <a:latin typeface="Arial" pitchFamily="34" charset="0"/>
              <a:cs typeface="Arial" pitchFamily="34" charset="0"/>
            </a:endParaRPr>
          </a:p>
          <a:p>
            <a:pPr defTabSz="914400" fontAlgn="base">
              <a:spcBef>
                <a:spcPct val="0"/>
              </a:spcBef>
              <a:spcAft>
                <a:spcPct val="0"/>
              </a:spcAft>
            </a:pPr>
            <a:endParaRPr lang="de-DE" sz="4400" dirty="0" smtClean="0">
              <a:solidFill>
                <a:srgbClr val="000000"/>
              </a:solidFill>
              <a:latin typeface="Arial" pitchFamily="34" charset="0"/>
              <a:cs typeface="Arial" pitchFamily="34" charset="0"/>
            </a:endParaRPr>
          </a:p>
          <a:p>
            <a:pPr defTabSz="914400" fontAlgn="base">
              <a:spcBef>
                <a:spcPct val="0"/>
              </a:spcBef>
              <a:spcAft>
                <a:spcPct val="0"/>
              </a:spcAft>
            </a:pPr>
            <a:endParaRPr lang="de-DE" sz="4400" dirty="0">
              <a:solidFill>
                <a:srgbClr val="000000"/>
              </a:solidFill>
              <a:latin typeface="Arial" pitchFamily="34" charset="0"/>
              <a:cs typeface="Arial" pitchFamily="34" charset="0"/>
            </a:endParaRPr>
          </a:p>
          <a:p>
            <a:pPr defTabSz="914400" fontAlgn="base">
              <a:spcBef>
                <a:spcPct val="0"/>
              </a:spcBef>
              <a:spcAft>
                <a:spcPct val="0"/>
              </a:spcAft>
            </a:pPr>
            <a:endParaRPr lang="de-DE" sz="4400" dirty="0" smtClean="0">
              <a:solidFill>
                <a:srgbClr val="000000"/>
              </a:solidFill>
              <a:latin typeface="Arial" pitchFamily="34" charset="0"/>
              <a:cs typeface="Arial" pitchFamily="34" charset="0"/>
            </a:endParaRPr>
          </a:p>
          <a:p>
            <a:pPr defTabSz="914400" fontAlgn="base">
              <a:spcBef>
                <a:spcPct val="0"/>
              </a:spcBef>
              <a:spcAft>
                <a:spcPct val="0"/>
              </a:spcAft>
            </a:pPr>
            <a:endParaRPr lang="de-DE" sz="4400" dirty="0">
              <a:solidFill>
                <a:srgbClr val="000000"/>
              </a:solidFill>
              <a:latin typeface="Arial" pitchFamily="34" charset="0"/>
              <a:cs typeface="Arial" pitchFamily="34" charset="0"/>
            </a:endParaRPr>
          </a:p>
          <a:p>
            <a:pPr defTabSz="914400" fontAlgn="base">
              <a:spcBef>
                <a:spcPct val="0"/>
              </a:spcBef>
              <a:spcAft>
                <a:spcPct val="0"/>
              </a:spcAft>
            </a:pPr>
            <a:endParaRPr lang="de-DE" sz="4400" dirty="0" smtClean="0">
              <a:solidFill>
                <a:srgbClr val="000000"/>
              </a:solidFill>
              <a:latin typeface="Arial" pitchFamily="34" charset="0"/>
              <a:cs typeface="Arial" pitchFamily="34" charset="0"/>
            </a:endParaRPr>
          </a:p>
          <a:p>
            <a:pPr defTabSz="914400" fontAlgn="base">
              <a:spcBef>
                <a:spcPct val="0"/>
              </a:spcBef>
              <a:spcAft>
                <a:spcPct val="0"/>
              </a:spcAft>
            </a:pPr>
            <a:endParaRPr lang="de-DE" sz="4400" dirty="0">
              <a:solidFill>
                <a:srgbClr val="000000"/>
              </a:solidFill>
              <a:latin typeface="Arial" pitchFamily="34" charset="0"/>
              <a:cs typeface="Arial" pitchFamily="34" charset="0"/>
            </a:endParaRPr>
          </a:p>
          <a:p>
            <a:pPr defTabSz="914400" fontAlgn="base">
              <a:spcBef>
                <a:spcPct val="0"/>
              </a:spcBef>
              <a:spcAft>
                <a:spcPct val="0"/>
              </a:spcAft>
            </a:pPr>
            <a:endParaRPr lang="de-DE" sz="4400" dirty="0" smtClean="0">
              <a:solidFill>
                <a:srgbClr val="000000"/>
              </a:solidFill>
              <a:latin typeface="Arial" pitchFamily="34" charset="0"/>
              <a:cs typeface="Arial" pitchFamily="34" charset="0"/>
            </a:endParaRPr>
          </a:p>
          <a:p>
            <a:pPr algn="just" defTabSz="914400" fontAlgn="base">
              <a:spcBef>
                <a:spcPct val="0"/>
              </a:spcBef>
              <a:spcAft>
                <a:spcPct val="0"/>
              </a:spcAft>
            </a:pPr>
            <a:endParaRPr lang="de-DE" sz="4400" dirty="0" smtClean="0">
              <a:solidFill>
                <a:srgbClr val="000000"/>
              </a:solidFill>
              <a:latin typeface="Arial" pitchFamily="34" charset="0"/>
              <a:cs typeface="Arial" pitchFamily="34" charset="0"/>
            </a:endParaRPr>
          </a:p>
          <a:p>
            <a:pPr algn="just" defTabSz="914400" fontAlgn="base">
              <a:spcBef>
                <a:spcPct val="0"/>
              </a:spcBef>
              <a:spcAft>
                <a:spcPct val="0"/>
              </a:spcAft>
            </a:pPr>
            <a:r>
              <a:rPr lang="de-DE" sz="4400" dirty="0" smtClean="0">
                <a:solidFill>
                  <a:srgbClr val="000000"/>
                </a:solidFill>
                <a:latin typeface="Arial" pitchFamily="34" charset="0"/>
                <a:cs typeface="Arial" pitchFamily="34" charset="0"/>
              </a:rPr>
              <a:t>Furthermore, the analysis explored description and frasing of the prose-text characteristics variables (e.g. identifying the 11 ways to spell double blind).</a:t>
            </a:r>
          </a:p>
          <a:p>
            <a:pPr algn="just" defTabSz="914400" fontAlgn="base">
              <a:spcBef>
                <a:spcPct val="0"/>
              </a:spcBef>
              <a:spcAft>
                <a:spcPct val="0"/>
              </a:spcAft>
            </a:pPr>
            <a:r>
              <a:rPr lang="de-DE" sz="4400" dirty="0" smtClean="0">
                <a:solidFill>
                  <a:srgbClr val="000000"/>
                </a:solidFill>
                <a:latin typeface="Arial" pitchFamily="34" charset="0"/>
                <a:cs typeface="Arial" pitchFamily="34" charset="0"/>
              </a:rPr>
              <a:t>Two SR on diagnostic accuracy were excluded because of their structural differences.</a:t>
            </a:r>
          </a:p>
          <a:p>
            <a:pPr algn="just" defTabSz="914400" fontAlgn="base">
              <a:spcBef>
                <a:spcPct val="0"/>
              </a:spcBef>
              <a:spcAft>
                <a:spcPct val="0"/>
              </a:spcAft>
            </a:pPr>
            <a:r>
              <a:rPr lang="de-DE" sz="4400" dirty="0" smtClean="0">
                <a:solidFill>
                  <a:srgbClr val="000000"/>
                </a:solidFill>
                <a:latin typeface="Arial" pitchFamily="34" charset="0"/>
                <a:cs typeface="Arial" pitchFamily="34" charset="0"/>
              </a:rPr>
              <a:t>The SR were available as ReviewManager5 files. For each variable, a path for extraction from the file‘s XML backend was identified and a Java app was developed to parse, extract, analyse and marshal all variables back to a newly created XML file.</a:t>
            </a:r>
          </a:p>
          <a:p>
            <a:pPr lvl="0" defTabSz="914400" fontAlgn="base">
              <a:spcBef>
                <a:spcPct val="0"/>
              </a:spcBef>
              <a:spcAft>
                <a:spcPct val="0"/>
              </a:spcAft>
            </a:pPr>
            <a:endParaRPr lang="de-DE" altLang="de-DE" sz="4400" b="1" dirty="0">
              <a:solidFill>
                <a:srgbClr val="201D19"/>
              </a:solidFill>
              <a:latin typeface="Arial" pitchFamily="34" charset="0"/>
              <a:cs typeface="Arial" pitchFamily="34" charset="0"/>
            </a:endParaRPr>
          </a:p>
        </p:txBody>
      </p:sp>
      <p:sp>
        <p:nvSpPr>
          <p:cNvPr id="67" name="Textfeld 66"/>
          <p:cNvSpPr txBox="1"/>
          <p:nvPr/>
        </p:nvSpPr>
        <p:spPr>
          <a:xfrm>
            <a:off x="15766336" y="18633985"/>
            <a:ext cx="12960349" cy="6186309"/>
          </a:xfrm>
          <a:prstGeom prst="rect">
            <a:avLst/>
          </a:prstGeom>
          <a:noFill/>
        </p:spPr>
        <p:txBody>
          <a:bodyPr wrap="square" rtlCol="0">
            <a:spAutoFit/>
          </a:bodyPr>
          <a:lstStyle/>
          <a:p>
            <a:pPr defTabSz="914400"/>
            <a:endParaRPr lang="de-DE" altLang="de-DE" sz="4400" b="1" dirty="0" smtClean="0">
              <a:solidFill>
                <a:srgbClr val="000000"/>
              </a:solidFill>
              <a:latin typeface="Arial" pitchFamily="34" charset="0"/>
              <a:cs typeface="Arial" pitchFamily="34" charset="0"/>
            </a:endParaRPr>
          </a:p>
          <a:p>
            <a:pPr defTabSz="914400"/>
            <a:endParaRPr lang="de-DE" altLang="de-DE" sz="4400" b="1" dirty="0">
              <a:solidFill>
                <a:srgbClr val="000000"/>
              </a:solidFill>
              <a:latin typeface="Arial" pitchFamily="34" charset="0"/>
              <a:cs typeface="Arial" pitchFamily="34" charset="0"/>
            </a:endParaRPr>
          </a:p>
          <a:p>
            <a:pPr defTabSz="914400"/>
            <a:endParaRPr lang="de-DE" altLang="de-DE" sz="4400" b="1" dirty="0" smtClean="0">
              <a:solidFill>
                <a:srgbClr val="000000"/>
              </a:solidFill>
              <a:latin typeface="Arial" pitchFamily="34" charset="0"/>
              <a:cs typeface="Arial" pitchFamily="34" charset="0"/>
            </a:endParaRPr>
          </a:p>
          <a:p>
            <a:pPr defTabSz="914400"/>
            <a:r>
              <a:rPr lang="de-DE" altLang="de-DE" sz="4400" b="1" dirty="0" smtClean="0">
                <a:solidFill>
                  <a:srgbClr val="000000"/>
                </a:solidFill>
                <a:latin typeface="Arial" pitchFamily="34" charset="0"/>
                <a:cs typeface="Arial" pitchFamily="34" charset="0"/>
              </a:rPr>
              <a:t>Results</a:t>
            </a:r>
          </a:p>
          <a:p>
            <a:pPr algn="just" defTabSz="914400" fontAlgn="base">
              <a:spcBef>
                <a:spcPct val="0"/>
              </a:spcBef>
              <a:spcAft>
                <a:spcPct val="0"/>
              </a:spcAft>
            </a:pPr>
            <a:r>
              <a:rPr lang="de-DE" sz="4400" dirty="0" smtClean="0">
                <a:solidFill>
                  <a:srgbClr val="000000"/>
                </a:solidFill>
                <a:latin typeface="Arial" pitchFamily="34" charset="0"/>
                <a:cs typeface="Arial" pitchFamily="34" charset="0"/>
              </a:rPr>
              <a:t>An app that extracts and analyses all trial data from a list of SR was produced. The app‘s output is a file that can be imported to Excel and Access databases for further analysis. </a:t>
            </a:r>
          </a:p>
          <a:p>
            <a:pPr defTabSz="914400"/>
            <a:endParaRPr lang="de-DE" altLang="de-DE" sz="4400" b="1" dirty="0">
              <a:solidFill>
                <a:srgbClr val="000000"/>
              </a:solidFill>
              <a:latin typeface="Arial" pitchFamily="34" charset="0"/>
              <a:cs typeface="Arial" pitchFamily="34" charset="0"/>
            </a:endParaRPr>
          </a:p>
        </p:txBody>
      </p:sp>
      <p:sp>
        <p:nvSpPr>
          <p:cNvPr id="68" name="Textfeld 67"/>
          <p:cNvSpPr txBox="1"/>
          <p:nvPr/>
        </p:nvSpPr>
        <p:spPr>
          <a:xfrm>
            <a:off x="15884367" y="29292971"/>
            <a:ext cx="12931099" cy="10926068"/>
          </a:xfrm>
          <a:prstGeom prst="rect">
            <a:avLst/>
          </a:prstGeom>
          <a:noFill/>
        </p:spPr>
        <p:txBody>
          <a:bodyPr wrap="square" rtlCol="0">
            <a:spAutoFit/>
          </a:bodyPr>
          <a:lstStyle/>
          <a:p>
            <a:pPr lvl="0" defTabSz="914400" fontAlgn="base">
              <a:spcBef>
                <a:spcPct val="0"/>
              </a:spcBef>
              <a:spcAft>
                <a:spcPct val="0"/>
              </a:spcAft>
            </a:pPr>
            <a:r>
              <a:rPr lang="de-DE" altLang="de-DE" sz="4400" b="1" dirty="0" smtClean="0">
                <a:solidFill>
                  <a:srgbClr val="201D19"/>
                </a:solidFill>
                <a:latin typeface="Arial" pitchFamily="34" charset="0"/>
                <a:cs typeface="Arial" pitchFamily="34" charset="0"/>
              </a:rPr>
              <a:t>Discussion</a:t>
            </a:r>
          </a:p>
          <a:p>
            <a:pPr algn="just" defTabSz="914400"/>
            <a:r>
              <a:rPr lang="de-DE" altLang="de-DE" sz="4400" dirty="0" smtClean="0">
                <a:solidFill>
                  <a:srgbClr val="000000"/>
                </a:solidFill>
                <a:latin typeface="Arial" pitchFamily="34" charset="0"/>
                <a:cs typeface="Arial" pitchFamily="34" charset="0"/>
              </a:rPr>
              <a:t>It is possible to automatically extract data on outcomes, references, identifiers and risk of bias for all Cochrane reviews. Data on characteristics are prose, therefore cleaning and categorising here was developed specifically for the schizophrenia reviews and, due to exceptional spelling and frasing, is incomplete in very few cases.</a:t>
            </a:r>
          </a:p>
          <a:p>
            <a:pPr algn="just" defTabSz="914400"/>
            <a:r>
              <a:rPr lang="de-DE" altLang="de-DE" sz="4400" dirty="0" smtClean="0">
                <a:solidFill>
                  <a:srgbClr val="000000"/>
                </a:solidFill>
                <a:latin typeface="Arial" pitchFamily="34" charset="0"/>
                <a:cs typeface="Arial" pitchFamily="34" charset="0"/>
              </a:rPr>
              <a:t>A database with clean and curated data on all available aspects of a trial is available to be used by the CSG and by projects within Cochrane that focus on categorisation and dissemination of evidence. Data on methodology can be queried together the respective bias items, which gives an added value since it helps with interpretation.    </a:t>
            </a:r>
          </a:p>
          <a:p>
            <a:pPr defTabSz="914400"/>
            <a:endParaRPr lang="de-DE" altLang="de-DE" sz="4400" dirty="0">
              <a:latin typeface="Arial" pitchFamily="34" charset="0"/>
              <a:cs typeface="Arial" pitchFamily="34" charset="0"/>
            </a:endParaRPr>
          </a:p>
        </p:txBody>
      </p:sp>
      <p:sp>
        <p:nvSpPr>
          <p:cNvPr id="80" name="Textfeld 79"/>
          <p:cNvSpPr txBox="1"/>
          <p:nvPr/>
        </p:nvSpPr>
        <p:spPr>
          <a:xfrm>
            <a:off x="15764950" y="40697403"/>
            <a:ext cx="10044509" cy="1692771"/>
          </a:xfrm>
          <a:prstGeom prst="rect">
            <a:avLst/>
          </a:prstGeom>
          <a:noFill/>
        </p:spPr>
        <p:txBody>
          <a:bodyPr wrap="square" rtlCol="0">
            <a:spAutoFit/>
          </a:bodyPr>
          <a:lstStyle/>
          <a:p>
            <a:pPr defTabSz="914400"/>
            <a:r>
              <a:rPr lang="de-DE" altLang="de-DE" sz="2400" b="1" dirty="0" smtClean="0">
                <a:solidFill>
                  <a:srgbClr val="201D19"/>
                </a:solidFill>
                <a:latin typeface="Arial" pitchFamily="34" charset="0"/>
                <a:cs typeface="Arial" pitchFamily="34" charset="0"/>
              </a:rPr>
              <a:t>Literature</a:t>
            </a:r>
            <a:endParaRPr lang="de-DE" altLang="de-DE" sz="2400" b="1" dirty="0">
              <a:solidFill>
                <a:srgbClr val="201D19"/>
              </a:solidFill>
              <a:latin typeface="Arial" pitchFamily="34" charset="0"/>
              <a:cs typeface="Arial" pitchFamily="34" charset="0"/>
            </a:endParaRPr>
          </a:p>
          <a:p>
            <a:pPr algn="just" defTabSz="914400"/>
            <a:r>
              <a:rPr lang="en-GB" sz="2000" dirty="0" err="1"/>
              <a:t>Pisani</a:t>
            </a:r>
            <a:r>
              <a:rPr lang="en-GB" sz="2000" dirty="0"/>
              <a:t>, E. and </a:t>
            </a:r>
            <a:r>
              <a:rPr lang="en-GB" sz="2000" dirty="0" err="1"/>
              <a:t>AbouZahr</a:t>
            </a:r>
            <a:r>
              <a:rPr lang="en-GB" sz="2000" dirty="0"/>
              <a:t>, C. (2010). Sharing health data: good intentions are not enough. </a:t>
            </a:r>
            <a:endParaRPr lang="en-GB" sz="2000" dirty="0" smtClean="0"/>
          </a:p>
          <a:p>
            <a:pPr algn="just" defTabSz="914400"/>
            <a:r>
              <a:rPr lang="en-GB" sz="2000" i="1" dirty="0" smtClean="0"/>
              <a:t>Bulletin </a:t>
            </a:r>
            <a:r>
              <a:rPr lang="en-GB" sz="2000" i="1" dirty="0"/>
              <a:t>of the World Health Organization</a:t>
            </a:r>
            <a:r>
              <a:rPr lang="en-GB" sz="2000" dirty="0"/>
              <a:t>, 88(6), pp.462-466</a:t>
            </a:r>
            <a:r>
              <a:rPr lang="en-GB" sz="2000" dirty="0" smtClean="0"/>
              <a:t>.</a:t>
            </a:r>
          </a:p>
          <a:p>
            <a:pPr algn="just" defTabSz="914400"/>
            <a:r>
              <a:rPr lang="en-GB" sz="2000" dirty="0" err="1" smtClean="0"/>
              <a:t>Taichman</a:t>
            </a:r>
            <a:r>
              <a:rPr lang="en-GB" sz="2000" dirty="0"/>
              <a:t>, D., </a:t>
            </a:r>
            <a:r>
              <a:rPr lang="en-GB" sz="2000" dirty="0" smtClean="0"/>
              <a:t>et al. </a:t>
            </a:r>
            <a:r>
              <a:rPr lang="en-GB" sz="2000" dirty="0"/>
              <a:t>(2016). Sharing Clinical Trial Data — A Proposal from the International Committee of Medical Journal Editors. </a:t>
            </a:r>
            <a:r>
              <a:rPr lang="en-GB" sz="2000" i="1" dirty="0"/>
              <a:t>New England Journal of Medicine</a:t>
            </a:r>
            <a:r>
              <a:rPr lang="en-GB" sz="2000" dirty="0"/>
              <a:t>, 374(4), pp.384-386.</a:t>
            </a:r>
            <a:endParaRPr lang="en-GB" sz="2000" dirty="0" smtClean="0"/>
          </a:p>
        </p:txBody>
      </p:sp>
      <p:graphicFrame>
        <p:nvGraphicFramePr>
          <p:cNvPr id="75" name="Diagram 74"/>
          <p:cNvGraphicFramePr/>
          <p:nvPr>
            <p:extLst>
              <p:ext uri="{D42A27DB-BD31-4B8C-83A1-F6EECF244321}">
                <p14:modId xmlns:p14="http://schemas.microsoft.com/office/powerpoint/2010/main" val="1554087726"/>
              </p:ext>
            </p:extLst>
          </p:nvPr>
        </p:nvGraphicFramePr>
        <p:xfrm>
          <a:off x="1445799" y="26116038"/>
          <a:ext cx="12892468" cy="53450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7" name="Group 76"/>
          <p:cNvGrpSpPr/>
          <p:nvPr/>
        </p:nvGrpSpPr>
        <p:grpSpPr>
          <a:xfrm>
            <a:off x="18020602" y="15321401"/>
            <a:ext cx="7782418" cy="5881486"/>
            <a:chOff x="223841" y="681113"/>
            <a:chExt cx="9387377" cy="7005110"/>
          </a:xfrm>
        </p:grpSpPr>
        <p:graphicFrame>
          <p:nvGraphicFramePr>
            <p:cNvPr id="78" name="Diagram 77"/>
            <p:cNvGraphicFramePr/>
            <p:nvPr>
              <p:extLst>
                <p:ext uri="{D42A27DB-BD31-4B8C-83A1-F6EECF244321}">
                  <p14:modId xmlns:p14="http://schemas.microsoft.com/office/powerpoint/2010/main" val="907526631"/>
                </p:ext>
              </p:extLst>
            </p:nvPr>
          </p:nvGraphicFramePr>
          <p:xfrm>
            <a:off x="223841" y="681113"/>
            <a:ext cx="8128000" cy="5418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79" name="Picture 2" descr="Bildergebnis fÃ¼r office access symbo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35243" y="4279196"/>
              <a:ext cx="639051" cy="639051"/>
            </a:xfrm>
            <a:prstGeom prst="rect">
              <a:avLst/>
            </a:prstGeom>
            <a:noFill/>
            <a:extLst>
              <a:ext uri="{909E8E84-426E-40DD-AFC4-6F175D3DCCD1}">
                <a14:hiddenFill xmlns:a14="http://schemas.microsoft.com/office/drawing/2010/main">
                  <a:solidFill>
                    <a:srgbClr val="FFFFFF"/>
                  </a:solidFill>
                </a14:hiddenFill>
              </a:ext>
            </a:extLst>
          </p:spPr>
        </p:pic>
        <p:sp>
          <p:nvSpPr>
            <p:cNvPr id="81" name="Left-Up Arrow 80"/>
            <p:cNvSpPr/>
            <p:nvPr/>
          </p:nvSpPr>
          <p:spPr>
            <a:xfrm rot="13501437">
              <a:off x="7088876" y="4501086"/>
              <a:ext cx="1454394" cy="418027"/>
            </a:xfrm>
            <a:prstGeom prst="leftUpArrow">
              <a:avLst/>
            </a:prstGeom>
            <a:solidFill>
              <a:schemeClr val="accent3">
                <a:lumMod val="60000"/>
                <a:lumOff val="4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82" name="Group 81"/>
            <p:cNvGrpSpPr/>
            <p:nvPr/>
          </p:nvGrpSpPr>
          <p:grpSpPr>
            <a:xfrm>
              <a:off x="8217793" y="5269915"/>
              <a:ext cx="1393425" cy="1114740"/>
              <a:chOff x="4180559" y="2037376"/>
              <a:chExt cx="1393425" cy="1114740"/>
            </a:xfrm>
          </p:grpSpPr>
          <p:sp>
            <p:nvSpPr>
              <p:cNvPr id="94" name="Rounded Rectangle 93"/>
              <p:cNvSpPr/>
              <p:nvPr/>
            </p:nvSpPr>
            <p:spPr>
              <a:xfrm>
                <a:off x="4180559" y="2037376"/>
                <a:ext cx="1393425" cy="1114740"/>
              </a:xfrm>
              <a:prstGeom prst="roundRect">
                <a:avLst>
                  <a:gd name="adj" fmla="val 10000"/>
                </a:avLst>
              </a:prstGeom>
              <a:solidFill>
                <a:schemeClr val="accent3">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5" name="Rounded Rectangle 4"/>
              <p:cNvSpPr txBox="1"/>
              <p:nvPr/>
            </p:nvSpPr>
            <p:spPr>
              <a:xfrm>
                <a:off x="4213209" y="2070026"/>
                <a:ext cx="1304150" cy="1049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GB" sz="2300" kern="1200" dirty="0" smtClean="0"/>
                  <a:t>CSG study register</a:t>
                </a:r>
                <a:endParaRPr lang="en-US" sz="2300" kern="1200" dirty="0"/>
              </a:p>
            </p:txBody>
          </p:sp>
        </p:grpSp>
        <p:sp>
          <p:nvSpPr>
            <p:cNvPr id="84" name="Up Arrow 83"/>
            <p:cNvSpPr/>
            <p:nvPr/>
          </p:nvSpPr>
          <p:spPr>
            <a:xfrm rot="2280000">
              <a:off x="7091644" y="3234383"/>
              <a:ext cx="216215" cy="1195196"/>
            </a:xfrm>
            <a:prstGeom prst="up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5" name="Group 84"/>
            <p:cNvGrpSpPr/>
            <p:nvPr/>
          </p:nvGrpSpPr>
          <p:grpSpPr>
            <a:xfrm>
              <a:off x="6351621" y="1006812"/>
              <a:ext cx="1783622" cy="1114740"/>
              <a:chOff x="4180559" y="2037376"/>
              <a:chExt cx="1783622" cy="1114740"/>
            </a:xfrm>
          </p:grpSpPr>
          <p:sp>
            <p:nvSpPr>
              <p:cNvPr id="92" name="Rounded Rectangle 91"/>
              <p:cNvSpPr/>
              <p:nvPr/>
            </p:nvSpPr>
            <p:spPr>
              <a:xfrm>
                <a:off x="4180559" y="2037376"/>
                <a:ext cx="1783622" cy="1114740"/>
              </a:xfrm>
              <a:prstGeom prst="roundRect">
                <a:avLst>
                  <a:gd name="adj" fmla="val 10000"/>
                </a:avLst>
              </a:prstGeom>
              <a:solidFill>
                <a:schemeClr val="accent3">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3" name="Rounded Rectangle 4"/>
              <p:cNvSpPr txBox="1"/>
              <p:nvPr/>
            </p:nvSpPr>
            <p:spPr>
              <a:xfrm>
                <a:off x="4213209" y="2070026"/>
                <a:ext cx="1584669" cy="1049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GB" sz="2300" kern="1200" dirty="0" smtClean="0"/>
                  <a:t>Research end-user</a:t>
                </a:r>
                <a:endParaRPr lang="en-US" sz="2300" kern="1200" dirty="0"/>
              </a:p>
            </p:txBody>
          </p:sp>
        </p:grpSp>
        <p:sp>
          <p:nvSpPr>
            <p:cNvPr id="86" name="Right Arrow 85"/>
            <p:cNvSpPr/>
            <p:nvPr/>
          </p:nvSpPr>
          <p:spPr>
            <a:xfrm rot="17449944">
              <a:off x="5505653" y="3155866"/>
              <a:ext cx="2113845" cy="182450"/>
            </a:xfrm>
            <a:prstGeom prst="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7" name="Group 86"/>
            <p:cNvGrpSpPr/>
            <p:nvPr/>
          </p:nvGrpSpPr>
          <p:grpSpPr>
            <a:xfrm>
              <a:off x="7628734" y="2475911"/>
              <a:ext cx="1949834" cy="1167063"/>
              <a:chOff x="8476076" y="1541029"/>
              <a:chExt cx="1949834" cy="1167063"/>
            </a:xfrm>
          </p:grpSpPr>
          <p:sp>
            <p:nvSpPr>
              <p:cNvPr id="90" name="Cloud 89"/>
              <p:cNvSpPr/>
              <p:nvPr/>
            </p:nvSpPr>
            <p:spPr>
              <a:xfrm>
                <a:off x="8476076" y="1541029"/>
                <a:ext cx="1949834" cy="1167063"/>
              </a:xfrm>
              <a:prstGeom prst="cloud">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ounded Rectangle 4"/>
              <p:cNvSpPr txBox="1"/>
              <p:nvPr/>
            </p:nvSpPr>
            <p:spPr>
              <a:xfrm>
                <a:off x="8786930" y="1598636"/>
                <a:ext cx="1268330" cy="10494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GB" sz="2300" kern="1200" dirty="0" smtClean="0"/>
                  <a:t>Cloud</a:t>
                </a:r>
                <a:endParaRPr lang="en-US" sz="2300" kern="1200" dirty="0"/>
              </a:p>
            </p:txBody>
          </p:sp>
        </p:grpSp>
        <p:pic>
          <p:nvPicPr>
            <p:cNvPr id="88" name="Picture 6" descr="https://upload.wikimedia.org/wikipedia/commons/thumb/7/72/Microsoft_Excel_Logo.svg/2000px-Microsoft_Excel_Logo.svg.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954547" y="2963180"/>
              <a:ext cx="418780" cy="443625"/>
            </a:xfrm>
            <a:prstGeom prst="rect">
              <a:avLst/>
            </a:prstGeom>
            <a:noFill/>
            <a:extLst>
              <a:ext uri="{909E8E84-426E-40DD-AFC4-6F175D3DCCD1}">
                <a14:hiddenFill xmlns:a14="http://schemas.microsoft.com/office/drawing/2010/main">
                  <a:solidFill>
                    <a:srgbClr val="FFFFFF"/>
                  </a:solidFill>
                </a14:hiddenFill>
              </a:ext>
            </a:extLst>
          </p:spPr>
        </p:pic>
        <p:sp>
          <p:nvSpPr>
            <p:cNvPr id="89" name="Curved Left Arrow 88"/>
            <p:cNvSpPr/>
            <p:nvPr/>
          </p:nvSpPr>
          <p:spPr>
            <a:xfrm rot="8158593">
              <a:off x="1431327" y="1511218"/>
              <a:ext cx="1846635" cy="6175005"/>
            </a:xfrm>
            <a:prstGeom prst="curvedLeftArrow">
              <a:avLst>
                <a:gd name="adj1" fmla="val 10053"/>
                <a:gd name="adj2" fmla="val 30412"/>
                <a:gd name="adj3" fmla="val 2500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7" name="Rectangle 26"/>
          <p:cNvSpPr/>
          <p:nvPr/>
        </p:nvSpPr>
        <p:spPr>
          <a:xfrm>
            <a:off x="26020061" y="20715084"/>
            <a:ext cx="2771752" cy="307777"/>
          </a:xfrm>
          <a:prstGeom prst="rect">
            <a:avLst/>
          </a:prstGeom>
        </p:spPr>
        <p:txBody>
          <a:bodyPr wrap="square">
            <a:spAutoFit/>
          </a:bodyPr>
          <a:lstStyle/>
          <a:p>
            <a:pPr lvl="0"/>
            <a:r>
              <a:rPr lang="en-US" sz="1400" b="1" dirty="0" smtClean="0">
                <a:solidFill>
                  <a:sysClr val="window" lastClr="FFFFFF"/>
                </a:solidFill>
              </a:rPr>
              <a:t>randomised</a:t>
            </a:r>
            <a:endParaRPr lang="en-US" sz="1400" b="1" dirty="0">
              <a:solidFill>
                <a:sysClr val="window" lastClr="FFFFFF"/>
              </a:solidFill>
            </a:endParaRPr>
          </a:p>
        </p:txBody>
      </p:sp>
      <p:grpSp>
        <p:nvGrpSpPr>
          <p:cNvPr id="21" name="Group 20"/>
          <p:cNvGrpSpPr/>
          <p:nvPr/>
        </p:nvGrpSpPr>
        <p:grpSpPr>
          <a:xfrm>
            <a:off x="15823823" y="24562709"/>
            <a:ext cx="12931942" cy="4062598"/>
            <a:chOff x="15690302" y="25083641"/>
            <a:chExt cx="12931942" cy="4062598"/>
          </a:xfrm>
        </p:grpSpPr>
        <p:sp>
          <p:nvSpPr>
            <p:cNvPr id="30" name="Rectangle 30"/>
            <p:cNvSpPr>
              <a:spLocks noChangeArrowheads="1"/>
            </p:cNvSpPr>
            <p:nvPr/>
          </p:nvSpPr>
          <p:spPr bwMode="auto">
            <a:xfrm>
              <a:off x="16548100" y="271033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0" name="Group 99"/>
            <p:cNvGrpSpPr/>
            <p:nvPr/>
          </p:nvGrpSpPr>
          <p:grpSpPr>
            <a:xfrm>
              <a:off x="15690302" y="25083641"/>
              <a:ext cx="12931942" cy="4062598"/>
              <a:chOff x="0" y="2761224"/>
              <a:chExt cx="12931942" cy="4062598"/>
            </a:xfrm>
          </p:grpSpPr>
          <p:pic>
            <p:nvPicPr>
              <p:cNvPr id="101" name="Picture 10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2761224"/>
                <a:ext cx="5803711" cy="4062598"/>
              </a:xfrm>
              <a:prstGeom prst="rect">
                <a:avLst/>
              </a:prstGeom>
            </p:spPr>
          </p:pic>
          <p:graphicFrame>
            <p:nvGraphicFramePr>
              <p:cNvPr id="102" name="Diagram 101"/>
              <p:cNvGraphicFramePr/>
              <p:nvPr>
                <p:extLst>
                  <p:ext uri="{D42A27DB-BD31-4B8C-83A1-F6EECF244321}">
                    <p14:modId xmlns:p14="http://schemas.microsoft.com/office/powerpoint/2010/main" val="4014626197"/>
                  </p:ext>
                </p:extLst>
              </p:nvPr>
            </p:nvGraphicFramePr>
            <p:xfrm>
              <a:off x="7473616" y="2761224"/>
              <a:ext cx="5458326" cy="3901602"/>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
            <p:nvSpPr>
              <p:cNvPr id="103" name="Right Arrow 102"/>
              <p:cNvSpPr/>
              <p:nvPr/>
            </p:nvSpPr>
            <p:spPr>
              <a:xfrm>
                <a:off x="6268453" y="2925873"/>
                <a:ext cx="1961147" cy="3595243"/>
              </a:xfrm>
              <a:prstGeom prst="rightArrow">
                <a:avLst/>
              </a:prstGeom>
              <a:solidFill>
                <a:schemeClr val="accent3">
                  <a:lumMod val="75000"/>
                </a:schemeClr>
              </a:solidFill>
              <a:ln w="12700" cap="flat" cmpd="sng" algn="ctr">
                <a:solidFill>
                  <a:srgbClr val="70AD47">
                    <a:lumMod val="40000"/>
                    <a:lumOff val="6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Processing</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Using</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Regular Expressions</a:t>
                </a:r>
              </a:p>
            </p:txBody>
          </p:sp>
        </p:grpSp>
        <p:sp>
          <p:nvSpPr>
            <p:cNvPr id="3" name="TextBox 2"/>
            <p:cNvSpPr txBox="1"/>
            <p:nvPr/>
          </p:nvSpPr>
          <p:spPr>
            <a:xfrm>
              <a:off x="25694479" y="25661073"/>
              <a:ext cx="1152128" cy="307777"/>
            </a:xfrm>
            <a:prstGeom prst="rect">
              <a:avLst/>
            </a:prstGeom>
            <a:noFill/>
          </p:spPr>
          <p:txBody>
            <a:bodyPr wrap="square" rtlCol="0">
              <a:spAutoFit/>
            </a:bodyPr>
            <a:lstStyle/>
            <a:p>
              <a:r>
                <a:rPr lang="en-GB" sz="1400" b="1" dirty="0" smtClean="0">
                  <a:solidFill>
                    <a:schemeClr val="bg1"/>
                  </a:solidFill>
                </a:rPr>
                <a:t>randomised</a:t>
              </a:r>
              <a:endParaRPr lang="en-GB" sz="1400" b="1" dirty="0">
                <a:solidFill>
                  <a:schemeClr val="bg1"/>
                </a:solidFill>
              </a:endParaRPr>
            </a:p>
          </p:txBody>
        </p:sp>
      </p:grpSp>
      <p:sp>
        <p:nvSpPr>
          <p:cNvPr id="97" name="Freeform 15"/>
          <p:cNvSpPr>
            <a:spLocks/>
          </p:cNvSpPr>
          <p:nvPr/>
        </p:nvSpPr>
        <p:spPr bwMode="auto">
          <a:xfrm>
            <a:off x="12834" y="6856824"/>
            <a:ext cx="3431843" cy="2792074"/>
          </a:xfrm>
          <a:custGeom>
            <a:avLst/>
            <a:gdLst>
              <a:gd name="T0" fmla="*/ 811 w 1082"/>
              <a:gd name="T1" fmla="*/ 0 h 883"/>
              <a:gd name="T2" fmla="*/ 526 w 1082"/>
              <a:gd name="T3" fmla="*/ 0 h 883"/>
              <a:gd name="T4" fmla="*/ 0 w 1082"/>
              <a:gd name="T5" fmla="*/ 768 h 883"/>
              <a:gd name="T6" fmla="*/ 0 w 1082"/>
              <a:gd name="T7" fmla="*/ 883 h 883"/>
              <a:gd name="T8" fmla="*/ 1082 w 1082"/>
              <a:gd name="T9" fmla="*/ 883 h 883"/>
              <a:gd name="T10" fmla="*/ 811 w 1082"/>
              <a:gd name="T11" fmla="*/ 0 h 883"/>
            </a:gdLst>
            <a:ahLst/>
            <a:cxnLst>
              <a:cxn ang="0">
                <a:pos x="T0" y="T1"/>
              </a:cxn>
              <a:cxn ang="0">
                <a:pos x="T2" y="T3"/>
              </a:cxn>
              <a:cxn ang="0">
                <a:pos x="T4" y="T5"/>
              </a:cxn>
              <a:cxn ang="0">
                <a:pos x="T6" y="T7"/>
              </a:cxn>
              <a:cxn ang="0">
                <a:pos x="T8" y="T9"/>
              </a:cxn>
              <a:cxn ang="0">
                <a:pos x="T10" y="T11"/>
              </a:cxn>
            </a:cxnLst>
            <a:rect l="0" t="0" r="r" b="b"/>
            <a:pathLst>
              <a:path w="1082" h="883">
                <a:moveTo>
                  <a:pt x="811" y="0"/>
                </a:moveTo>
                <a:cubicBezTo>
                  <a:pt x="526" y="0"/>
                  <a:pt x="526" y="0"/>
                  <a:pt x="526" y="0"/>
                </a:cubicBezTo>
                <a:cubicBezTo>
                  <a:pt x="412" y="296"/>
                  <a:pt x="231" y="559"/>
                  <a:pt x="0" y="768"/>
                </a:cubicBezTo>
                <a:cubicBezTo>
                  <a:pt x="0" y="883"/>
                  <a:pt x="0" y="883"/>
                  <a:pt x="0" y="883"/>
                </a:cubicBezTo>
                <a:cubicBezTo>
                  <a:pt x="1082" y="883"/>
                  <a:pt x="1082" y="883"/>
                  <a:pt x="1082" y="883"/>
                </a:cubicBezTo>
                <a:cubicBezTo>
                  <a:pt x="1023" y="576"/>
                  <a:pt x="932" y="280"/>
                  <a:pt x="811" y="0"/>
                </a:cubicBezTo>
              </a:path>
            </a:pathLst>
          </a:custGeom>
          <a:solidFill>
            <a:srgbClr val="0084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nvGrpSpPr>
          <p:cNvPr id="39" name="Group 38"/>
          <p:cNvGrpSpPr/>
          <p:nvPr/>
        </p:nvGrpSpPr>
        <p:grpSpPr>
          <a:xfrm>
            <a:off x="-152400" y="-149225"/>
            <a:ext cx="30646688" cy="9440863"/>
            <a:chOff x="-152400" y="-149225"/>
            <a:chExt cx="30646688" cy="9440863"/>
          </a:xfrm>
        </p:grpSpPr>
        <p:sp>
          <p:nvSpPr>
            <p:cNvPr id="8" name="Rectangle 8"/>
            <p:cNvSpPr>
              <a:spLocks noChangeArrowheads="1"/>
            </p:cNvSpPr>
            <p:nvPr/>
          </p:nvSpPr>
          <p:spPr bwMode="auto">
            <a:xfrm>
              <a:off x="14905037" y="77104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52400" y="-149225"/>
              <a:ext cx="30646688"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1" name="Freeform 11"/>
            <p:cNvSpPr>
              <a:spLocks/>
            </p:cNvSpPr>
            <p:nvPr/>
          </p:nvSpPr>
          <p:spPr bwMode="auto">
            <a:xfrm>
              <a:off x="-152400" y="-149225"/>
              <a:ext cx="165100" cy="0"/>
            </a:xfrm>
            <a:custGeom>
              <a:avLst/>
              <a:gdLst>
                <a:gd name="T0" fmla="*/ 104 w 104"/>
                <a:gd name="T1" fmla="*/ 0 w 104"/>
                <a:gd name="T2" fmla="*/ 104 w 104"/>
                <a:gd name="T3" fmla="*/ 104 w 104"/>
              </a:gdLst>
              <a:ahLst/>
              <a:cxnLst>
                <a:cxn ang="0">
                  <a:pos x="T0" y="0"/>
                </a:cxn>
                <a:cxn ang="0">
                  <a:pos x="T1" y="0"/>
                </a:cxn>
                <a:cxn ang="0">
                  <a:pos x="T2" y="0"/>
                </a:cxn>
                <a:cxn ang="0">
                  <a:pos x="T3" y="0"/>
                </a:cxn>
              </a:cxnLst>
              <a:rect l="0" t="0" r="r" b="b"/>
              <a:pathLst>
                <a:path w="104">
                  <a:moveTo>
                    <a:pt x="104" y="0"/>
                  </a:moveTo>
                  <a:lnTo>
                    <a:pt x="0" y="0"/>
                  </a:lnTo>
                  <a:lnTo>
                    <a:pt x="104" y="0"/>
                  </a:lnTo>
                  <a:lnTo>
                    <a:pt x="104" y="0"/>
                  </a:lnTo>
                  <a:close/>
                </a:path>
              </a:pathLst>
            </a:custGeom>
            <a:solidFill>
              <a:srgbClr val="67B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2" name="Freeform 12"/>
            <p:cNvSpPr>
              <a:spLocks/>
            </p:cNvSpPr>
            <p:nvPr/>
          </p:nvSpPr>
          <p:spPr bwMode="auto">
            <a:xfrm>
              <a:off x="-152400" y="-149225"/>
              <a:ext cx="165100" cy="0"/>
            </a:xfrm>
            <a:custGeom>
              <a:avLst/>
              <a:gdLst>
                <a:gd name="T0" fmla="*/ 104 w 104"/>
                <a:gd name="T1" fmla="*/ 0 w 104"/>
                <a:gd name="T2" fmla="*/ 104 w 104"/>
                <a:gd name="T3" fmla="*/ 104 w 104"/>
              </a:gdLst>
              <a:ahLst/>
              <a:cxnLst>
                <a:cxn ang="0">
                  <a:pos x="T0" y="0"/>
                </a:cxn>
                <a:cxn ang="0">
                  <a:pos x="T1" y="0"/>
                </a:cxn>
                <a:cxn ang="0">
                  <a:pos x="T2" y="0"/>
                </a:cxn>
                <a:cxn ang="0">
                  <a:pos x="T3" y="0"/>
                </a:cxn>
              </a:cxnLst>
              <a:rect l="0" t="0" r="r" b="b"/>
              <a:pathLst>
                <a:path w="104">
                  <a:moveTo>
                    <a:pt x="104" y="0"/>
                  </a:moveTo>
                  <a:lnTo>
                    <a:pt x="0" y="0"/>
                  </a:lnTo>
                  <a:lnTo>
                    <a:pt x="104" y="0"/>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7" name="Freeform 17"/>
            <p:cNvSpPr>
              <a:spLocks/>
            </p:cNvSpPr>
            <p:nvPr/>
          </p:nvSpPr>
          <p:spPr bwMode="auto">
            <a:xfrm>
              <a:off x="-152400" y="6821488"/>
              <a:ext cx="1692275" cy="2470150"/>
            </a:xfrm>
            <a:custGeom>
              <a:avLst/>
              <a:gdLst>
                <a:gd name="T0" fmla="*/ 1066 w 1066"/>
                <a:gd name="T1" fmla="*/ 0 h 1556"/>
                <a:gd name="T2" fmla="*/ 0 w 1066"/>
                <a:gd name="T3" fmla="*/ 0 h 1556"/>
                <a:gd name="T4" fmla="*/ 0 w 1066"/>
                <a:gd name="T5" fmla="*/ 1556 h 1556"/>
                <a:gd name="T6" fmla="*/ 0 w 1066"/>
                <a:gd name="T7" fmla="*/ 1556 h 1556"/>
                <a:gd name="T8" fmla="*/ 0 w 1066"/>
                <a:gd name="T9" fmla="*/ 0 h 1556"/>
                <a:gd name="T10" fmla="*/ 1066 w 1066"/>
                <a:gd name="T11" fmla="*/ 0 h 1556"/>
                <a:gd name="T12" fmla="*/ 1066 w 1066"/>
                <a:gd name="T13" fmla="*/ 0 h 1556"/>
              </a:gdLst>
              <a:ahLst/>
              <a:cxnLst>
                <a:cxn ang="0">
                  <a:pos x="T0" y="T1"/>
                </a:cxn>
                <a:cxn ang="0">
                  <a:pos x="T2" y="T3"/>
                </a:cxn>
                <a:cxn ang="0">
                  <a:pos x="T4" y="T5"/>
                </a:cxn>
                <a:cxn ang="0">
                  <a:pos x="T6" y="T7"/>
                </a:cxn>
                <a:cxn ang="0">
                  <a:pos x="T8" y="T9"/>
                </a:cxn>
                <a:cxn ang="0">
                  <a:pos x="T10" y="T11"/>
                </a:cxn>
                <a:cxn ang="0">
                  <a:pos x="T12" y="T13"/>
                </a:cxn>
              </a:cxnLst>
              <a:rect l="0" t="0" r="r" b="b"/>
              <a:pathLst>
                <a:path w="1066" h="1556">
                  <a:moveTo>
                    <a:pt x="1066" y="0"/>
                  </a:moveTo>
                  <a:lnTo>
                    <a:pt x="0" y="0"/>
                  </a:lnTo>
                  <a:lnTo>
                    <a:pt x="0" y="1556"/>
                  </a:lnTo>
                  <a:lnTo>
                    <a:pt x="0" y="1556"/>
                  </a:lnTo>
                  <a:lnTo>
                    <a:pt x="0" y="0"/>
                  </a:lnTo>
                  <a:lnTo>
                    <a:pt x="1066" y="0"/>
                  </a:lnTo>
                  <a:lnTo>
                    <a:pt x="1066" y="0"/>
                  </a:lnTo>
                  <a:close/>
                </a:path>
              </a:pathLst>
            </a:custGeom>
            <a:solidFill>
              <a:srgbClr val="5AB0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8" name="Freeform 18"/>
            <p:cNvSpPr>
              <a:spLocks/>
            </p:cNvSpPr>
            <p:nvPr/>
          </p:nvSpPr>
          <p:spPr bwMode="auto">
            <a:xfrm>
              <a:off x="-152400" y="6821488"/>
              <a:ext cx="1692275" cy="2470150"/>
            </a:xfrm>
            <a:custGeom>
              <a:avLst/>
              <a:gdLst>
                <a:gd name="T0" fmla="*/ 1066 w 1066"/>
                <a:gd name="T1" fmla="*/ 0 h 1556"/>
                <a:gd name="T2" fmla="*/ 0 w 1066"/>
                <a:gd name="T3" fmla="*/ 0 h 1556"/>
                <a:gd name="T4" fmla="*/ 0 w 1066"/>
                <a:gd name="T5" fmla="*/ 1556 h 1556"/>
                <a:gd name="T6" fmla="*/ 0 w 1066"/>
                <a:gd name="T7" fmla="*/ 1556 h 1556"/>
                <a:gd name="T8" fmla="*/ 0 w 1066"/>
                <a:gd name="T9" fmla="*/ 0 h 1556"/>
                <a:gd name="T10" fmla="*/ 1066 w 1066"/>
                <a:gd name="T11" fmla="*/ 0 h 1556"/>
                <a:gd name="T12" fmla="*/ 1066 w 1066"/>
                <a:gd name="T13" fmla="*/ 0 h 1556"/>
              </a:gdLst>
              <a:ahLst/>
              <a:cxnLst>
                <a:cxn ang="0">
                  <a:pos x="T0" y="T1"/>
                </a:cxn>
                <a:cxn ang="0">
                  <a:pos x="T2" y="T3"/>
                </a:cxn>
                <a:cxn ang="0">
                  <a:pos x="T4" y="T5"/>
                </a:cxn>
                <a:cxn ang="0">
                  <a:pos x="T6" y="T7"/>
                </a:cxn>
                <a:cxn ang="0">
                  <a:pos x="T8" y="T9"/>
                </a:cxn>
                <a:cxn ang="0">
                  <a:pos x="T10" y="T11"/>
                </a:cxn>
                <a:cxn ang="0">
                  <a:pos x="T12" y="T13"/>
                </a:cxn>
              </a:cxnLst>
              <a:rect l="0" t="0" r="r" b="b"/>
              <a:pathLst>
                <a:path w="1066" h="1556">
                  <a:moveTo>
                    <a:pt x="1066" y="0"/>
                  </a:moveTo>
                  <a:lnTo>
                    <a:pt x="0" y="0"/>
                  </a:lnTo>
                  <a:lnTo>
                    <a:pt x="0" y="1556"/>
                  </a:lnTo>
                  <a:lnTo>
                    <a:pt x="0" y="1556"/>
                  </a:lnTo>
                  <a:lnTo>
                    <a:pt x="0" y="0"/>
                  </a:lnTo>
                  <a:lnTo>
                    <a:pt x="1066" y="0"/>
                  </a:lnTo>
                  <a:lnTo>
                    <a:pt x="10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Rectangle 45"/>
            <p:cNvSpPr>
              <a:spLocks noChangeArrowheads="1"/>
            </p:cNvSpPr>
            <p:nvPr/>
          </p:nvSpPr>
          <p:spPr bwMode="auto">
            <a:xfrm>
              <a:off x="88155" y="832662"/>
              <a:ext cx="3027640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defTabSz="914400"/>
              <a:r>
                <a:rPr lang="de-DE" sz="8000" i="1" dirty="0"/>
                <a:t>Extracting large sets of data from systematic reviews: </a:t>
              </a:r>
              <a:endParaRPr lang="de-DE" sz="8000" i="1" dirty="0" smtClean="0"/>
            </a:p>
            <a:p>
              <a:pPr algn="ctr" defTabSz="914400"/>
              <a:r>
                <a:rPr lang="de-DE" sz="8000" i="1" dirty="0" smtClean="0"/>
                <a:t>developing </a:t>
              </a:r>
              <a:r>
                <a:rPr lang="de-DE" sz="8000" i="1" dirty="0"/>
                <a:t>a basis for extracting, storing and using </a:t>
              </a:r>
              <a:endParaRPr lang="de-DE" sz="8000" i="1" dirty="0" smtClean="0"/>
            </a:p>
            <a:p>
              <a:pPr algn="ctr" defTabSz="914400"/>
              <a:r>
                <a:rPr lang="de-DE" sz="8000" i="1" dirty="0" smtClean="0"/>
                <a:t>information </a:t>
              </a:r>
              <a:r>
                <a:rPr lang="de-DE" sz="8000" i="1" dirty="0"/>
                <a:t>on trials</a:t>
              </a:r>
              <a:endParaRPr lang="de-DE" altLang="de-DE" sz="8000" dirty="0"/>
            </a:p>
          </p:txBody>
        </p:sp>
        <p:sp>
          <p:nvSpPr>
            <p:cNvPr id="46" name="Rectangle 46"/>
            <p:cNvSpPr>
              <a:spLocks noChangeArrowheads="1"/>
            </p:cNvSpPr>
            <p:nvPr/>
          </p:nvSpPr>
          <p:spPr bwMode="auto">
            <a:xfrm>
              <a:off x="3776662" y="2714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ectangle 47"/>
            <p:cNvSpPr>
              <a:spLocks noChangeArrowheads="1"/>
            </p:cNvSpPr>
            <p:nvPr/>
          </p:nvSpPr>
          <p:spPr bwMode="auto">
            <a:xfrm>
              <a:off x="7477918" y="2714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Rectangle 48"/>
            <p:cNvSpPr>
              <a:spLocks noChangeArrowheads="1"/>
            </p:cNvSpPr>
            <p:nvPr/>
          </p:nvSpPr>
          <p:spPr bwMode="auto">
            <a:xfrm>
              <a:off x="7921625" y="2714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Rectangle 49"/>
            <p:cNvSpPr>
              <a:spLocks noChangeArrowheads="1"/>
            </p:cNvSpPr>
            <p:nvPr/>
          </p:nvSpPr>
          <p:spPr bwMode="auto">
            <a:xfrm>
              <a:off x="12420600" y="2714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50"/>
            <p:cNvSpPr>
              <a:spLocks noChangeArrowheads="1"/>
            </p:cNvSpPr>
            <p:nvPr/>
          </p:nvSpPr>
          <p:spPr bwMode="auto">
            <a:xfrm>
              <a:off x="23771225" y="2714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51"/>
            <p:cNvSpPr>
              <a:spLocks noChangeArrowheads="1"/>
            </p:cNvSpPr>
            <p:nvPr/>
          </p:nvSpPr>
          <p:spPr bwMode="auto">
            <a:xfrm>
              <a:off x="-80484" y="4632935"/>
              <a:ext cx="3018551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lvl="0" algn="ctr" defTabSz="914400"/>
              <a:r>
                <a:rPr kumimoji="0" lang="de-DE" altLang="de-DE" sz="6600" b="1" i="0" u="none" strike="noStrike" cap="none" normalizeH="0" baseline="0" dirty="0" smtClean="0">
                  <a:ln>
                    <a:noFill/>
                  </a:ln>
                  <a:solidFill>
                    <a:srgbClr val="000000"/>
                  </a:solidFill>
                  <a:effectLst/>
                </a:rPr>
                <a:t>Bachelorthesis SS 2018</a:t>
              </a:r>
              <a:endParaRPr lang="de-DE" altLang="de-DE" sz="6600" b="1" dirty="0"/>
            </a:p>
          </p:txBody>
        </p:sp>
        <p:sp>
          <p:nvSpPr>
            <p:cNvPr id="52" name="Rectangle 52"/>
            <p:cNvSpPr>
              <a:spLocks noChangeArrowheads="1"/>
            </p:cNvSpPr>
            <p:nvPr/>
          </p:nvSpPr>
          <p:spPr bwMode="auto">
            <a:xfrm>
              <a:off x="15332075" y="190817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 name="Rectangle 53"/>
            <p:cNvSpPr>
              <a:spLocks noChangeArrowheads="1"/>
            </p:cNvSpPr>
            <p:nvPr/>
          </p:nvSpPr>
          <p:spPr bwMode="auto">
            <a:xfrm>
              <a:off x="16617950" y="190817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 name="Rectangle 54"/>
            <p:cNvSpPr>
              <a:spLocks noChangeArrowheads="1"/>
            </p:cNvSpPr>
            <p:nvPr/>
          </p:nvSpPr>
          <p:spPr bwMode="auto">
            <a:xfrm>
              <a:off x="16875125" y="190817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 name="Rectangle 55"/>
            <p:cNvSpPr>
              <a:spLocks noChangeArrowheads="1"/>
            </p:cNvSpPr>
            <p:nvPr/>
          </p:nvSpPr>
          <p:spPr bwMode="auto">
            <a:xfrm>
              <a:off x="20115212" y="190817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 name="Rectangle 56"/>
            <p:cNvSpPr>
              <a:spLocks noChangeArrowheads="1"/>
            </p:cNvSpPr>
            <p:nvPr/>
          </p:nvSpPr>
          <p:spPr bwMode="auto">
            <a:xfrm>
              <a:off x="-138398" y="5709989"/>
              <a:ext cx="3035419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defTabSz="914400"/>
              <a:r>
                <a:rPr lang="de-DE" altLang="de-DE" sz="6600" dirty="0" smtClean="0">
                  <a:solidFill>
                    <a:srgbClr val="FFFFFF"/>
                  </a:solidFill>
                </a:rPr>
                <a:t>Lena Schmidt</a:t>
              </a:r>
              <a:endParaRPr lang="de-DE" altLang="de-DE" sz="6600" dirty="0"/>
            </a:p>
          </p:txBody>
        </p:sp>
        <p:sp>
          <p:nvSpPr>
            <p:cNvPr id="59" name="Textfeld 58"/>
            <p:cNvSpPr txBox="1"/>
            <p:nvPr/>
          </p:nvSpPr>
          <p:spPr>
            <a:xfrm>
              <a:off x="9243234" y="6997702"/>
              <a:ext cx="424145" cy="1058862"/>
            </a:xfrm>
            <a:prstGeom prst="rect">
              <a:avLst/>
            </a:prstGeom>
            <a:noFill/>
          </p:spPr>
          <p:txBody>
            <a:bodyPr wrap="square" rtlCol="0">
              <a:spAutoFit/>
            </a:bodyPr>
            <a:lstStyle/>
            <a:p>
              <a:pPr algn="ctr"/>
              <a:endParaRPr lang="de-DE" sz="7200" dirty="0" smtClean="0">
                <a:solidFill>
                  <a:schemeClr val="bg1"/>
                </a:solidFill>
                <a:latin typeface="Univers 47 CondensedLight" panose="02000406050000020003" pitchFamily="2" charset="0"/>
              </a:endParaRPr>
            </a:p>
          </p:txBody>
        </p:sp>
        <p:pic>
          <p:nvPicPr>
            <p:cNvPr id="1028" name="Picture 4" descr="Image result for cochrane logo"/>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8821098" y="7817327"/>
              <a:ext cx="5721277" cy="1177630"/>
            </a:xfrm>
            <a:prstGeom prst="rect">
              <a:avLst/>
            </a:prstGeom>
            <a:noFill/>
            <a:extLst>
              <a:ext uri="{909E8E84-426E-40DD-AFC4-6F175D3DCCD1}">
                <a14:hiddenFill xmlns:a14="http://schemas.microsoft.com/office/drawing/2010/main">
                  <a:solidFill>
                    <a:srgbClr val="FFFFFF"/>
                  </a:solidFill>
                </a14:hiddenFill>
              </a:ext>
            </a:extLst>
          </p:spPr>
        </p:pic>
        <p:sp>
          <p:nvSpPr>
            <p:cNvPr id="96" name="Freeform 13"/>
            <p:cNvSpPr>
              <a:spLocks/>
            </p:cNvSpPr>
            <p:nvPr/>
          </p:nvSpPr>
          <p:spPr bwMode="auto">
            <a:xfrm>
              <a:off x="12834" y="1"/>
              <a:ext cx="2093237" cy="6856823"/>
            </a:xfrm>
            <a:custGeom>
              <a:avLst/>
              <a:gdLst>
                <a:gd name="T0" fmla="*/ 51 w 660"/>
                <a:gd name="T1" fmla="*/ 0 h 2168"/>
                <a:gd name="T2" fmla="*/ 0 w 660"/>
                <a:gd name="T3" fmla="*/ 0 h 2168"/>
                <a:gd name="T4" fmla="*/ 0 w 660"/>
                <a:gd name="T5" fmla="*/ 2168 h 2168"/>
                <a:gd name="T6" fmla="*/ 0 w 660"/>
                <a:gd name="T7" fmla="*/ 940 h 2168"/>
                <a:gd name="T8" fmla="*/ 629 w 660"/>
                <a:gd name="T9" fmla="*/ 1799 h 2168"/>
                <a:gd name="T10" fmla="*/ 660 w 660"/>
                <a:gd name="T11" fmla="*/ 1444 h 2168"/>
                <a:gd name="T12" fmla="*/ 660 w 660"/>
                <a:gd name="T13" fmla="*/ 1444 h 2168"/>
                <a:gd name="T14" fmla="*/ 51 w 660"/>
                <a:gd name="T15" fmla="*/ 0 h 21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0" h="2168">
                  <a:moveTo>
                    <a:pt x="51" y="0"/>
                  </a:moveTo>
                  <a:cubicBezTo>
                    <a:pt x="0" y="0"/>
                    <a:pt x="0" y="0"/>
                    <a:pt x="0" y="0"/>
                  </a:cubicBezTo>
                  <a:cubicBezTo>
                    <a:pt x="0" y="2168"/>
                    <a:pt x="0" y="2168"/>
                    <a:pt x="0" y="2168"/>
                  </a:cubicBezTo>
                  <a:cubicBezTo>
                    <a:pt x="0" y="940"/>
                    <a:pt x="0" y="940"/>
                    <a:pt x="0" y="940"/>
                  </a:cubicBezTo>
                  <a:cubicBezTo>
                    <a:pt x="244" y="1198"/>
                    <a:pt x="456" y="1487"/>
                    <a:pt x="629" y="1799"/>
                  </a:cubicBezTo>
                  <a:cubicBezTo>
                    <a:pt x="650" y="1684"/>
                    <a:pt x="660" y="1565"/>
                    <a:pt x="660" y="1444"/>
                  </a:cubicBezTo>
                  <a:cubicBezTo>
                    <a:pt x="660" y="1444"/>
                    <a:pt x="660" y="1444"/>
                    <a:pt x="660" y="1444"/>
                  </a:cubicBezTo>
                  <a:cubicBezTo>
                    <a:pt x="660" y="878"/>
                    <a:pt x="427" y="367"/>
                    <a:pt x="51" y="0"/>
                  </a:cubicBezTo>
                </a:path>
              </a:pathLst>
            </a:custGeom>
            <a:solidFill>
              <a:srgbClr val="009D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8" name="Freeform 19"/>
            <p:cNvSpPr>
              <a:spLocks/>
            </p:cNvSpPr>
            <p:nvPr/>
          </p:nvSpPr>
          <p:spPr bwMode="auto">
            <a:xfrm>
              <a:off x="12834" y="6856824"/>
              <a:ext cx="1668953" cy="2429792"/>
            </a:xfrm>
            <a:custGeom>
              <a:avLst/>
              <a:gdLst>
                <a:gd name="T0" fmla="*/ 526 w 526"/>
                <a:gd name="T1" fmla="*/ 0 h 768"/>
                <a:gd name="T2" fmla="*/ 0 w 526"/>
                <a:gd name="T3" fmla="*/ 0 h 768"/>
                <a:gd name="T4" fmla="*/ 0 w 526"/>
                <a:gd name="T5" fmla="*/ 768 h 768"/>
                <a:gd name="T6" fmla="*/ 526 w 526"/>
                <a:gd name="T7" fmla="*/ 0 h 768"/>
              </a:gdLst>
              <a:ahLst/>
              <a:cxnLst>
                <a:cxn ang="0">
                  <a:pos x="T0" y="T1"/>
                </a:cxn>
                <a:cxn ang="0">
                  <a:pos x="T2" y="T3"/>
                </a:cxn>
                <a:cxn ang="0">
                  <a:pos x="T4" y="T5"/>
                </a:cxn>
                <a:cxn ang="0">
                  <a:pos x="T6" y="T7"/>
                </a:cxn>
              </a:cxnLst>
              <a:rect l="0" t="0" r="r" b="b"/>
              <a:pathLst>
                <a:path w="526" h="768">
                  <a:moveTo>
                    <a:pt x="526" y="0"/>
                  </a:moveTo>
                  <a:cubicBezTo>
                    <a:pt x="0" y="0"/>
                    <a:pt x="0" y="0"/>
                    <a:pt x="0" y="0"/>
                  </a:cubicBezTo>
                  <a:cubicBezTo>
                    <a:pt x="0" y="768"/>
                    <a:pt x="0" y="768"/>
                    <a:pt x="0" y="768"/>
                  </a:cubicBezTo>
                  <a:cubicBezTo>
                    <a:pt x="231" y="559"/>
                    <a:pt x="412" y="296"/>
                    <a:pt x="526" y="0"/>
                  </a:cubicBezTo>
                </a:path>
              </a:pathLst>
            </a:custGeom>
            <a:solidFill>
              <a:srgbClr val="0089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9" name="Freeform 20"/>
            <p:cNvSpPr>
              <a:spLocks/>
            </p:cNvSpPr>
            <p:nvPr/>
          </p:nvSpPr>
          <p:spPr bwMode="auto">
            <a:xfrm>
              <a:off x="12834" y="2973217"/>
              <a:ext cx="1994602" cy="3883607"/>
            </a:xfrm>
            <a:custGeom>
              <a:avLst/>
              <a:gdLst>
                <a:gd name="T0" fmla="*/ 0 w 629"/>
                <a:gd name="T1" fmla="*/ 0 h 1228"/>
                <a:gd name="T2" fmla="*/ 0 w 629"/>
                <a:gd name="T3" fmla="*/ 1228 h 1228"/>
                <a:gd name="T4" fmla="*/ 526 w 629"/>
                <a:gd name="T5" fmla="*/ 1228 h 1228"/>
                <a:gd name="T6" fmla="*/ 629 w 629"/>
                <a:gd name="T7" fmla="*/ 859 h 1228"/>
                <a:gd name="T8" fmla="*/ 0 w 629"/>
                <a:gd name="T9" fmla="*/ 0 h 1228"/>
              </a:gdLst>
              <a:ahLst/>
              <a:cxnLst>
                <a:cxn ang="0">
                  <a:pos x="T0" y="T1"/>
                </a:cxn>
                <a:cxn ang="0">
                  <a:pos x="T2" y="T3"/>
                </a:cxn>
                <a:cxn ang="0">
                  <a:pos x="T4" y="T5"/>
                </a:cxn>
                <a:cxn ang="0">
                  <a:pos x="T6" y="T7"/>
                </a:cxn>
                <a:cxn ang="0">
                  <a:pos x="T8" y="T9"/>
                </a:cxn>
              </a:cxnLst>
              <a:rect l="0" t="0" r="r" b="b"/>
              <a:pathLst>
                <a:path w="629" h="1228">
                  <a:moveTo>
                    <a:pt x="0" y="0"/>
                  </a:moveTo>
                  <a:cubicBezTo>
                    <a:pt x="0" y="1228"/>
                    <a:pt x="0" y="1228"/>
                    <a:pt x="0" y="1228"/>
                  </a:cubicBezTo>
                  <a:cubicBezTo>
                    <a:pt x="526" y="1228"/>
                    <a:pt x="526" y="1228"/>
                    <a:pt x="526" y="1228"/>
                  </a:cubicBezTo>
                  <a:cubicBezTo>
                    <a:pt x="572" y="1110"/>
                    <a:pt x="607" y="987"/>
                    <a:pt x="629" y="859"/>
                  </a:cubicBezTo>
                  <a:cubicBezTo>
                    <a:pt x="456" y="547"/>
                    <a:pt x="244" y="258"/>
                    <a:pt x="0" y="0"/>
                  </a:cubicBezTo>
                </a:path>
              </a:pathLst>
            </a:custGeom>
            <a:solidFill>
              <a:srgbClr val="009B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4" name="Freeform 16"/>
            <p:cNvSpPr>
              <a:spLocks/>
            </p:cNvSpPr>
            <p:nvPr/>
          </p:nvSpPr>
          <p:spPr bwMode="auto">
            <a:xfrm>
              <a:off x="1728756" y="5690336"/>
              <a:ext cx="903364" cy="1166488"/>
            </a:xfrm>
            <a:custGeom>
              <a:avLst/>
              <a:gdLst>
                <a:gd name="T0" fmla="*/ 103 w 285"/>
                <a:gd name="T1" fmla="*/ 0 h 369"/>
                <a:gd name="T2" fmla="*/ 0 w 285"/>
                <a:gd name="T3" fmla="*/ 369 h 369"/>
                <a:gd name="T4" fmla="*/ 285 w 285"/>
                <a:gd name="T5" fmla="*/ 369 h 369"/>
                <a:gd name="T6" fmla="*/ 103 w 285"/>
                <a:gd name="T7" fmla="*/ 0 h 369"/>
              </a:gdLst>
              <a:ahLst/>
              <a:cxnLst>
                <a:cxn ang="0">
                  <a:pos x="T0" y="T1"/>
                </a:cxn>
                <a:cxn ang="0">
                  <a:pos x="T2" y="T3"/>
                </a:cxn>
                <a:cxn ang="0">
                  <a:pos x="T4" y="T5"/>
                </a:cxn>
                <a:cxn ang="0">
                  <a:pos x="T6" y="T7"/>
                </a:cxn>
              </a:cxnLst>
              <a:rect l="0" t="0" r="r" b="b"/>
              <a:pathLst>
                <a:path w="285" h="369">
                  <a:moveTo>
                    <a:pt x="103" y="0"/>
                  </a:moveTo>
                  <a:cubicBezTo>
                    <a:pt x="81" y="128"/>
                    <a:pt x="46" y="251"/>
                    <a:pt x="0" y="369"/>
                  </a:cubicBezTo>
                  <a:cubicBezTo>
                    <a:pt x="285" y="369"/>
                    <a:pt x="285" y="369"/>
                    <a:pt x="285" y="369"/>
                  </a:cubicBezTo>
                  <a:cubicBezTo>
                    <a:pt x="230" y="243"/>
                    <a:pt x="170" y="120"/>
                    <a:pt x="103" y="0"/>
                  </a:cubicBezTo>
                </a:path>
              </a:pathLst>
            </a:custGeom>
            <a:solidFill>
              <a:srgbClr val="70B6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
        <p:nvSpPr>
          <p:cNvPr id="2" name="TextBox 1"/>
          <p:cNvSpPr txBox="1"/>
          <p:nvPr/>
        </p:nvSpPr>
        <p:spPr>
          <a:xfrm>
            <a:off x="25738204" y="20412007"/>
            <a:ext cx="3467487" cy="369332"/>
          </a:xfrm>
          <a:prstGeom prst="rect">
            <a:avLst/>
          </a:prstGeom>
          <a:noFill/>
        </p:spPr>
        <p:txBody>
          <a:bodyPr wrap="square" rtlCol="0">
            <a:spAutoFit/>
          </a:bodyPr>
          <a:lstStyle/>
          <a:p>
            <a:r>
              <a:rPr lang="en-GB" sz="1800" dirty="0" smtClean="0"/>
              <a:t>Picture 1: Process and use-cases</a:t>
            </a:r>
            <a:endParaRPr lang="en-GB" sz="1800" dirty="0"/>
          </a:p>
        </p:txBody>
      </p:sp>
      <p:sp>
        <p:nvSpPr>
          <p:cNvPr id="105" name="TextBox 104"/>
          <p:cNvSpPr txBox="1"/>
          <p:nvPr/>
        </p:nvSpPr>
        <p:spPr>
          <a:xfrm>
            <a:off x="21094383" y="28704357"/>
            <a:ext cx="8016494" cy="369332"/>
          </a:xfrm>
          <a:prstGeom prst="rect">
            <a:avLst/>
          </a:prstGeom>
          <a:noFill/>
        </p:spPr>
        <p:txBody>
          <a:bodyPr wrap="square" rtlCol="0">
            <a:spAutoFit/>
          </a:bodyPr>
          <a:lstStyle/>
          <a:p>
            <a:r>
              <a:rPr lang="en-GB" sz="1800" dirty="0" smtClean="0"/>
              <a:t>Picture 2: “Characteristics of included studies table” from SR and cleaned variables</a:t>
            </a:r>
            <a:endParaRPr lang="en-GB" sz="1800" dirty="0"/>
          </a:p>
        </p:txBody>
      </p:sp>
      <p:pic>
        <p:nvPicPr>
          <p:cNvPr id="106" name="Picture 105"/>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3481407" y="17511121"/>
            <a:ext cx="304800" cy="304800"/>
          </a:xfrm>
          <a:prstGeom prst="rect">
            <a:avLst/>
          </a:prstGeom>
        </p:spPr>
      </p:pic>
    </p:spTree>
    <p:extLst>
      <p:ext uri="{BB962C8B-B14F-4D97-AF65-F5344CB8AC3E}">
        <p14:creationId xmlns:p14="http://schemas.microsoft.com/office/powerpoint/2010/main" val="2677621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TotalTime>
  <Words>671</Words>
  <Application>Microsoft Office PowerPoint</Application>
  <PresentationFormat>Custom</PresentationFormat>
  <Paragraphs>98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Univers 47 CondensedLight</vt:lpstr>
      <vt:lpstr>Larissa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AGW</dc:creator>
  <cp:lastModifiedBy>Lena Schmidt</cp:lastModifiedBy>
  <cp:revision>95</cp:revision>
  <dcterms:created xsi:type="dcterms:W3CDTF">2014-09-09T12:06:13Z</dcterms:created>
  <dcterms:modified xsi:type="dcterms:W3CDTF">2018-07-10T09:08:08Z</dcterms:modified>
</cp:coreProperties>
</file>